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இவைகள் இப்படியிருந்தும் அடக்கிக்கொண்டிருப்பீரோ? மவுனமாயிருந்து, அதிகமாய் எங்களைச் சிறுமைப்படுத்துவீர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இவைகள் இப்படியிருந்தும் அடக்கிக்கொண்டிருப்பீரோ? மவுனமாயிருந்து, அதிகமாய் எங்களைச் சிறுமைப்படுத்துவீர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, உமது நாமத்தைச் சத்துருக்களுக்குத் தெரியப்பண்ணுவதற்கும், ஜாதிகள் உம்முடைய சந்நிதிக்கு முன் தத்தளிப்பதற்க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, உமது நாமத்தைச் சத்துருக்களுக்குத் தெரியப்பண்ணுவதற்கும், ஜாதிகள் உம்முடைய சந்நிதிக்கு முன் தத்தளிப்பதற்க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வானங்களைக் கிழித்திறங்கி, உருக்கும் அக்கினி எரியுமாப்போலவும், அக்கினி தண்ணீரைப் பொங்கப்பண்ணுமாப்போலவும், பர்வதங்கள் உமக்குமுன்பாக உருகும்படி செய்ய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வானங்களைக் கிழித்திறங்கி, உருக்கும் அக்கினி எரியுமாப்போலவும், அக்கினி தண்ணீரைப் பொங்கப்பண்ணுமாப்போலவும், பர்வதங்கள் உமக்குமுன்பாக உருகும்படி செய்ய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எதிர்பார்த்திராத பயங்கரமான காரியங்களை நீர் செய்தபோது, நீர் இறங்கினீர், உமது சந்நிதியில் பர்வதங்கள் உருகிப்போயின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ே, உமக்குக் காத்திருக்கிறவர்களுக்கு நீர் செய்பவைகளை, நீரேயல்லாமல் உலகத்தோற்றம்முதற்கொண்டு ஒருவரும் கேட்டதுமில்லை செவியால் உணர்ந்ததுமில்லை, அவைகளைக் கண்டத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ே, உமக்குக் காத்திருக்கிறவர்களுக்கு நீர் செய்பவைகளை, நீரேயல்லாமல் உலகத்தோற்றம்முதற்கொண்டு ஒருவரும் கேட்டதுமில்லை செவியால் உணர்ந்ததுமில்லை, அவைகளைக் கண்டதும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ே, உமக்குக் காத்திருக்கிறவர்களுக்கு நீர் செய்பவைகளை, நீரேயல்லாமல் உலகத்தோற்றம்முதற்கொண்டு ஒருவரும் கேட்டதுமில்லை செவியால் உணர்ந்ததுமில்லை, அவைகளைக் கண்டதும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கிழ்ச்சியாய் நீதியைச் செய்கிறவர்களையும் உம்முடைய வழிகளில் உம்மை நினைக்கிறவர்களையும் சந்திக்கிறீர்; நாங்களோ, அவைகளுக்கு விரோதமாக எப்பொழுதும் பாவஞ்செய்தபடியினாலே தேவரீர் கடுங்கோபங்கொண்டீர்; இன்னமும் தப்பியிருக்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கிழ்ச்சியாய் நீதியைச் செய்கிறவர்களையும் உம்முடைய வழிகளில் உம்மை நினைக்கிறவர்களையும் சந்திக்கிறீர்; நாங்களோ, அவைகளுக்கு விரோதமாக எப்பொழுதும் பாவஞ்செய்தபடியினாலே தேவரீர் கடுங்கோபங்கொண்டீர்; இன்னமும் தப்பியிருக்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அனைவரும் தீட்டானவர்கள்போல இருக்கிறோம்; எங்களுடைய நீதிகளெல்லாம் அழுக்கான கந்தைபோல இருக்கிறது, நாங்கள் அனைவரும் இலைகளைப்போல் உதிருகிறோம்; எங்கள் அக்கிரமங்கள் காற்றைப்போல் எங்களை அடித்துக்கொண்டுபோ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அனைவரும் தீட்டானவர்கள்போல இருக்கிறோம்; எங்களுடைய நீதிகளெல்லாம் அழுக்கான கந்தைபோல இருக்கிறது, நாங்கள் அனைவரும் இலைகளைப்போல் உதிருகிறோம்; எங்கள் அக்கிரமங்கள் காற்றைப்போல் எங்களை அடித்துக்கொண்டுபோ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நாமத்தை நோக்கிக் கூப்பிடுகிறவனும், உம்மைப் பற்றிக்கொள்ளும்படிக்கு விழித்துக்கொள்ளுகிறவனும் இல்லை; தேவரீர் உம்முடைய முகத்தை எங்களை விட்டு மறைத்து, எங்கள் அக்கிரமங்களினிமித்தம் எங்களைக் கரையப்பண்ணுகிற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நாமத்தை நோக்கிக் கூப்பிடுகிறவனும், உம்மைப் பற்றிக்கொள்ளும்படிக்கு விழித்துக்கொள்ளுகிறவனும் இல்லை; தேவரீர் உம்முடைய முகத்தை எங்களை விட்டு மறைத்து, எங்கள் அக்கிரமங்களினிமித்தம் எங்களைக் கரையப்பண்ணுகிற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ம் கர்த்தாவே, நீர் எங்களுடைய பிதா, நாங்கள் களிமண்; நீர் எங்களை உருவாக்குகிறவர், நாங்கள் அனைவரும் உமது கரத்தின் கிரிய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ம் கர்த்தாவே, நீர் எங்களுடைய பிதா, நாங்கள் களிமண்; நீர் எங்களை உருவாக்குகிறவர், நாங்கள் அனைவரும் உமது கரத்தின் கிரிய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அதிகமாய்க் கடுங்கோபங்கொள்ளாமலும், என்றைக்கும் அக்கிரமத்தை நினைத்துக்கொள்ளாமலும் இருப்பீராக; இதோ, பாரும், நாங்கள் அனைவரும் உம்முடைய ஜனங்கள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அதிகமாய்க் கடுங்கோபங்கொள்ளாமலும், என்றைக்கும் அக்கிரமத்தை நினைத்துக்கொள்ளாமலும் இருப்பீராக; இதோ, பாரும், நாங்கள் அனைவரும் உம்முடைய ஜனங்கள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து பரிசுத்த பட்டணங்கள் வனாந்தரமாயின; சீயோன் வனாந்தரமாயிற்று; எருசலேம் பாழாய்க்கிட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து பரிசுத்த பட்டணங்கள் வனாந்தரமாயின; சீயோன் வனாந்தரமாயிற்று; எருசலேம் பாழாய்க்கிட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் பிதாக்கள் உம்மைத் துதித்த பரிசுத்தமும் மகிமையுமான எங்களுடைய ஆலயம் அக்கினிக்கு இரையாகி, இன்பமான எங்களுடைய ஸ்தானங்களெல்லாம் பாழாயின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் பிதாக்கள் உம்மைத் துதித்த பரிசுத்தமும் மகிமையுமான எங்களுடைய ஆலயம் அக்கினிக்கு இரையாகி, இன்பமான எங்களுடைய ஸ்தானங்களெல்லாம் பாழாயின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4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ই সব জিনিস কি আপনাকে আমাদের প্রতি আপনার ভালবাসা দেখানো থেকে দূরে রাখবে? আপনি কি নীরবতা চালি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ন? আপনি কি আমাদের চির কাল শাস্তি দেব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পনি যদি আকাশ ছিঁড়ে খুলে ফেলে পৃথিবীতে এসে পড়েন তবে সব পরিবর্তন হয়ে যাবে| পাহাড় আপনার সা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ল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জ্বলন্ত গুল্মলতার মতো পাহাড় পুড়বে| আগুনের ওপর জলের মতো পাহাড় সেদ্ধ হবে| তখন আপনার শএুরা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ষয়ে জানতে পারবে| তারা যখন আপনাকে দেখবে তখন প্রত্যেক জাতিই ভয়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সত্যিই আমরা এসব চাই না| আপনার সামনে পাহাড় গল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পনার লোকরা সত্যিই আপনার কথা শোনেনি| আপনার লোকরা কখনও আপনার কথা শোনেনি| কেউ কখনও আপনার মতো এক 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দেখেনি| আপনিই একমাত্র, আর কোন ঈশ্বর নেই| যদি লোকরা ধৈর্য়্য় সহকারে আপনার সাহায্য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েক্ষা করে তবেই আপনি তাদের জন্য মহান কাজ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ারা ভাল কাজ করে তাদের সঙ্গেই আপনি থাকেন| যে পথে আপনি চান সেই পথেই তাঁরা জীবনযাপন করেন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তীতে আমরা পাপ করেছি এবং তাই আপনি রুদ্ধ ছিলেন| কিন্তু এখন আমরা কি ভাবে রক্ষা পাব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রা সবাই পাপের জন্য নোংরা হয়ে উঠেছি| এমন কি আমাদের ভাল কাজও অশুদ্ধ| আমাদের ভালো কাজগুলো রক্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ঞ্জিত পোশাকের মত| আমরা সবাই মরা পাতার মত| আমাদের পাপ আমাদের বাতাসের মতো বয়ে নিয়ে চল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রা আপনার উপাসনা করি না| আমরা আপনার নামে বিশ্বাস রাখি না| আমরা আপনাকে অনুসরণ করতে উত্সাহিত ন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আপনি আপনার মুখ আমাদের কাছ থেকে লুকিয়ে রেখেছেন| আপনি আমাদের পাপের জন্য আমাদের গলিয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প্রভু আপনি আমাদের পিতা| আমরা মাটির পিণ্ডের মতো এবং আপনি মৃত্‌শিল্পী| আপনার হাত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ৃষ্টি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, আমাদের ওপর রোধ পুষে রাখবেন না| আমাদের পাপ চির কাল মনে রাখবেন না| আমাদের দিকে দয়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ান! আমরা আপনারই লো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পনার পবিত্র শহরগুলি পরিত্যক্ত| সেই শহরগুলি এখন মরুভূমির মতো| সিয়োনও একটা মরুভূমি! জেরুশালে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প্রাপ্ত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াদের পূর্বপুরুষরা আপনার পবিত্র মন্দিরে আপনার উপাসনা করেছে| আমাদের মন্দির ছিল চমত্কার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মন্দির পুড়ে গিয়েছে| আমাদের সমস্ত মূল্যবান বিষয় সম্পদগুলি ধ্বংস হয়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2026-10-20T02:59:12Z</dcterms:created>
  <dcterms:modified xsi:type="dcterms:W3CDTF">2026-10-20T02:59:12Z</dcterms:modified>
  <dc:title>যিশাইয় : 64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