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நீர் எங்களைக் கைவிட்டீர், எங்களைச் சிதறடித்தீர், எங்கள்மேல் கோபமாயிருந்தீர்; மறுபடியும் எங்களிடமாய்த் திரும்பிய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 நீர் எங்களைக் கைவிட்டீர், எங்களைச் சிதறடித்தீர், எங்கள்மேல் கோபமாயிருந்தீர்; மறுபடியும் எங்களிடமாய்த் திரும்பிய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ை அதிரப்பண்ணி, அதை வெடிப்பாக்கினீர்; அதின் வெடிப்புகளைப் பொருந்தப்பண்ணும்; அது அசைகின்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ை அதிரப்பண்ணி, அதை வெடிப்பாக்கினீர்; அதின் வெடிப்புகளைப் பொருந்தப்பண்ணும்; அது அசைகின்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ஜனங்களுக்குக் கடினமான காரியத்தைக் காண்பித்தீர்; தத்தளிப்பின் மதுபானத்தை எங்களுக்குக் குடிக்கக் கொடு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் ஏற்றும்படியாக, உமக்குப் பயந்து நடக்கிறவர்களுக்கு ஒரு கொடியைக் கொடுத்தீர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ியர் விடுவிக்கப்படும்படி, உமது வலதுகரத்தினால் இரட்சித்து, எனக்குச் செவிகொடுத்தரு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பிரியர் விடுவிக்கப்படும்படி, உமது வலதுகரத்தினால் இரட்சித்து, எனக்குச் செவிகொடுத்தரு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மது பரிசுத்தத்தைக்கொண்டு விளம்பினார், ஆகையால் களிகூருவேன்; சீகேமைப் பங்கிட்டு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மது பரிசுத்தத்தைக்கொண்டு விளம்பினார், ஆகையால் களிகூருவேன்; சீகேமைப் பங்கிட்டு சுக்கோத்தின் பள்ளத்தாக்கை அளந்துகொள்ள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ீலேயாத் என்னுடையது, மனாசேயும் என்னுடையது, எப்பிராயீம் என் தலையின் பெலன், யூதா என் நியாயப்பிரமாணிக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என் பாதபாத்திரம், ஏதோமின்மேல் என் பாதரட்சையை எறிந்துபோடுவேன்; பெலிஸ்தியாவே, என்னிமித்தம் ஆர்ப்பரித்துக்கொ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என் பாதபாத்திரம், ஏதோமின்மேல் என் பாதரட்சையை எறிந்துபோடுவேன்; பெலிஸ்தியாவே, என்னிமித்தம் ஆர்ப்பரித்துக்கொ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ணான பட்டணத்திற்கு என்னை நடத்திக்கொண்டுபோகிறவர் யார்? ஏதோம் மட்டும் எனக்கு வழிகாட்டுகிறவர் யார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சேனைகளோடே புறப்படாமலிருந்த தேவரீர் அல்லவோ? எங்களைத் தள்ளிவிட்டிருந்த தேவரீரல்லவோ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க்கட்டில் எங்களுக்கு உதவிசெய்யும்; மனுஷனுடைய உதவி விருதா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ாலே பராக்கிரமம் செய்வோம்; அவரே எங்கள் சத்துருக்களை மிதித்துப்போட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દેવ, તમે અમને તજી દીધા છે.અમારું કવચ તૂટી ગયું છે. હે યહોવા, તમે અમારા પર કોપાયમાન થ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ેરબાની કરીને અમને ફરીથી સંપૂર્ણ બનાવી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ધરતીકંપ કરીને પૃથ્વીને ચીરી નાખી છે. હે યહોવા, તેને ફરીથી યથાર્થ બનાવી દો. જુઓ તેના પાયા હ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તમારા લોકોને અતિ વિકટ સમયમાં લઇ ગયાં છો, તમે મારેલી લપડાકોએ અમને લથડિયાં ખવડાવ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તમારી બીક રાખનારાઓને ધ્વજા આપી છે, અને ચેતવણી આપી છે, જેથી તેઓ વિનાશમાં રક્ષા પામ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વો અને તમારા જમણા હાથથી અમને બચાવો. મારી પ્રાર્થનાનો જવાબ આપો અને જેને તમે પ્રેમ કરો છો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્યારે દેવે તેમની પવિત્રતાએ કહ્યું, “વિજય પામીને હું શખેમનાં ભાગ પાડીશ; અને સુક્કોથની ખીણ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માં વહેંચીશ,” ત્યારે હું ખૂબ ખુશ થ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ગિલયાદ મારું છે, મનાશ્શા મારું છે; અને એફ્રાઈમ મારું શિરસ્રણ છે. યહૂદિયા મારો રાજદંડ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ોઆબ મારા પગ ધોવા માટેનો વાટકો છે, અને જે મારા પગરખાં લઇ જાય છે તે અદોમ મારૂં ગુલામ છે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િસ્તીઓ હરાવીશ અને વિજયના પોકાર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ોરચાબંધ અદોમ નગરમાં મને કોણ લાવશે? અને તેના પર વિજય મેળવીને કોણ પ્રવેશ કરાવ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દેવ, શું તમે અમને તજી દીધા છે? તમે અમારા સૈન્ય સાથે આગેકૂચ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ા યહોવા, અમારા શત્રુઓ વિરુદ્ધ તમે અમારી સહાય કરો; કારણ, માણસોની સહાય વ્યર્થ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ેવના સાથથી અમે પરાક્રમો કરીશું; કારણ, તેજ અમારા શત્રુઓને કચડ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6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2026-10-20T08:39:28Z</dcterms:created>
  <dcterms:modified xsi:type="dcterms:W3CDTF">2026-10-20T08:39:28Z</dcterms:modified>
  <dc:title>ગીતશાસ્ત્ર : 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