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உங்கள் தேவனாகிய கர்த்தர் உங்களுக்குக் கொடுக்கும் இளைப்பாறுதலிலும் சுதந்தரத்திலும் நீங்கள் இன்னும் பிரவேசிக்கவில்லையே.]]></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 இடமெல்லாம் நீ உன் சர்வாங்க தகனபலிகளை இடாதபடிக்கு எச்சரிக்கையாயி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ரத்தத்தைமாத்திரம் புசிக்கவேண்டாம்; அதைத் தண்ணீரைப்போல் தரையிலே ஊற்றிவிடவேண்டு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 நீ சாப்பிடாமல் தண்ணீரைப் போல் தரையிலே ஊற்றிவிடவேண்டு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1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પુનર્નિયમ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જો તમે એ નહિ ખાઓ તો તમને અને તમાંરા સંતાનો માંટે બધું જ સારું રહેશે, કારણ કે, યહોવાની દૃષ્ટિ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 સાચું કામ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દેવ સમક્ષ લીધેલી પ્રતિજ્ઞા પૂર્ણ કરવા માંટેનાં અર્પણો તથા દાન યહોવાએ પસંદ કરેલા સ્થાનમાં જ લ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તમે દહનાર્પણ કરો તો તેનું માંસ અને લોહી બંને તમાંરા દેવ યહોવાની વેદી પર ધરાવવાં જોઈએ, જો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દ્યાર્પણ હોય તો તેનું માંસ તમે ખાઈ શકો છો, પણ તેનું લોહી તમાંરે દેવ યહોવાની વેદી પર રેડ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હું જે આ સર્વ આજ્ઞાઓ તમને કહું છું તેનું પાલન કરવામાં કાળજી રાખવી, યાદ રાખો, યહોવા તમાંરા દે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ષ્ટિમાં જે સારું અને યોગ્ય છે તે તમે કરશો તો તમને અને તમાંરાં સંતાનોને સદાસર્વદા બધુ સારું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માંરા પિતૃઓના દેવ યહોવાએ તમને સદાને માંટે વતન તરીકે જે ભૂમિ આપી છે, તેમાં તમાંરે નીચેના નિય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થા કાયદાઓ આજીવન પાળ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તમાંરા દેવ યહોવા તમાંરે માંટે તમે જેમના પ્રદેશનો કબજો લો છો તે પ્રજાઓનો નાશ કરશે અને તમે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દેશમાં વસવાટ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મે જયાં જયાં ઊચા પર્વતો પર તથા ડુંગરાઓ પર અથવા વૃક્ષોની નીચે તમે જે પ્રજાઓની ભૂમિ કબજે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રચેલી વેદીઓ અને સ્થાનકો જુઓ-તે સર્વનો તમાંરે નાશ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ત્યારે જોજો, તમે ફસાઈ ન જતા અને ત્યાંની પ્રજાઓના પગલે ચાલીને તેઓના દેવોનું પૂજન કરવામાં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સરણ ન કરશો. એમની જેમ પૂજા કરવાના હેતુથી એ લોકો પોતાના દેવની પૂજા કઈ રીતે કરે છે તે જાણ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યત્ન પણ કર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મની અગ્નિ વેદીઓ વિખેરી નાખો, તેમના સ્માંરક સ્તંભોને ભાંગી નાખો. અશેરીમના થાંભલાને બાળી ના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ના દેવોની મૂર્તિઓ તોડી નાખો. યાદ રાખો- તમાંરે તેમનું નામ તે જગ્યાએથી ભૂંસી નાખ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તેઓ જે રીતે પોતાના દેવોની પૂજા કરે છે તે રીતે તમાંરે તમાંરા દેવ યહોવાની ઉપાસના કરવી નહંી, કાર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 તેઓ પોતાના દેવો માંટે જે કંઈ કરે છે તે યહોવાની દૃષ્ટિેએ ધિક્કારજનક અને ધૃણાને પાત્ર છે.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દેવોની સમક્ષ પોતાના પુત્રો તથા પુત્રીઓને સુદ્ધંા બલિઓ તરીકે હોમી દે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એ લોકો તેમના પોતાના દેવોનું જે રીતે પૂજન કરે છે તે રીતે તમાંરે તમાંરા દેવ યહોવાની આરાધ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યહોવા તમાંરા દેવ તમાંરા કુળસમૂહો વચ્ચે એક ખાસ જગ્યા પસંદ કરશે. યહોવા તેમનું નામ ત્યાં મૂકશે.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ખાસ ઘર રહેશે. તમાંરે તેની ભકિત કરવા તે જગ્યાએ જ જ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યાં જ તમાંરે તમાંરાં બધાં દહનાર્પણો અને અન્ય અર્પણો જે વેદી પર અર્પિત કરવામાં આવશે, કૃષિ ઉપ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શમો ભાગ, કૃષિ ઉપજના અન્ય અર્પણો, તમાંરી પ્રતિજ્ઞા પૂર્ણ કરવા માંટેનાં ખાસ અર્પણો, તમાંરી ખાસ ભે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રાં ઘેટા, બકરાંના તથા ઢોરઢાંખરના પ્રથમજનિતો લા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યહોવા તમાંરા દેવની હાજરીમાં તમે અને તમાંરા પરિવારોએ સાથે આનંદ માંણવો તમાંરા પરિશ્રમનાં ફળોથી સુ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 અને દેવે તમને જે બધાંથી આશીર્વાદીત કર્યા છે તેનાથી આનંદ માં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જ્યારે તમે ભૂમિમાં પ્રવેશો ત્યારે તમાંરે અત્યારે જેમ પૂજા કરીએ છીએ તેમ ન કરવી. આજે પ્રત્યે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યકિત પોતાને મન ફાવે ત્યાં પૂજા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કારણ કે, યહોવા તમને જે વિશ્રામસ્થાન, જે ભૂમિ આપના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મે યર્દન નદી પાર કરીને તમાંરા દેવ-યહોવાએ તમને જે ભૂમિ આપી છે તેમાં જયારે તમે વસવાટ કરશો, ત્યા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 તમને તમાંરા ચારે દિશાના દુશ્મનોથી રક્ષણ આપશે અને તમે બધા સુરક્ષિત રીતે સુખે રહી શ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 સમયે તમાંરા દેવ યહોવા તેમની પોતાની સેવા માંટે એક જગ્યાની પસંદગી કરશે ત્યાં હું આજ્ઞા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બધું તમાંરે લાવવું; તમાંરી ઊપજનો દશમો ભાગ,યજ્ઞો તેમજ તમાંરાં બધાં દહનાર્પણ તથા અન્ય અર્પણો તે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ગ્યાએ ચડાવવાં. બાધા તરીકે ચઢાવવાની ખાસ ભેટો તમાંરે સાથે લા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મેં તમને જે કંઈ આજ્ઞાઓ કરી છે તે સર્વનું પાલન કરજો.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યાં તમાંરા દેવ યહોવાની સમક્ષ તમાંરાં સંતાનો, દાસદાસીઓ તેમ જ તમાંરાં ગામોમાં વસતા લેવીઓ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નંદ માંણવો; કારણ કે; એ લેવીઓને ભૂમિનો કોઈ ભાગ પોતાના માંટે પ્રાપ્ત થયેલ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ધ્યાન રાખજો, તમાંરે દહનાર્પણો ગમે તે જગ્યાએ અર્પણ કર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માંરા બધા વંશોના પ્રદેશમાંથી યહોવા જે એક જગ્યા પસંદ કરશે; ત્યાં જ તમાંરે તમાંરાં બલિદાનો અર્પ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રી ભેટો લાવવી અને હું તમને જે ચઢાવવાની આજ્ઞા કરુ તે બધું ચઢાવ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માંરા વસવાટોમાં તમાંરા દેવ યહોવા આપે તેટલાં પ્રાણીઓનો તમે ખાવા માંટે ઉપયોગ કરી શકો છો. હર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થવા સાબર જેવા પ્રાણીઓ તમે છૂટથી ખાઇ શકો છો. તમે શુદ્વ કે અશુદ્વ હો તેનો કોઇ વાંધો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એનું લોહી તમાંરે ખાવું નહિ, એ તમાંરે પાણીની જેમ જમીન પર રેડી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રંતુ અર્પણોમાંનું કશું જ ઘરે ખાવું નહિ, અનાજનો, દ્રાક્ષારસનો કે તેલનો દશમો ભાગ, અથવા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ઢોરનાં કે ઘેટાંબકરાંનાં પ્રથમજનિત અથવા બાધાબલિઓ, સ્વૈચ્છિક બલિઓ કે દાનબલિઓ તમાંરે તમાંરા વસવાટો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આ બધું તમાંરે એક જ જગ્યાએ લાવવું, જે યહોવા તમાંરા દેવ પસંદ કરશે જયાં તમે, તમાંરાં બાળકો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ઓ યહોવા તમાંરા દેવની સમક્ષ તે તમાંરા નર અને નારી સેવકો, અને તમાંરા શહેરોમાં વસતા સાથે ખાઇ શ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પરિશ્રમનાં ફળોનો આનંદ યહોવા સમક્ષ સાથે 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પણ તમે એ ભૂમિ પર વસો ત્યાં સુધી લેવીઓની જીવનભર કાળજીપૂર્વક સારસંભાળ લેવાનું ચૂકશો નહિ.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ઓને ભૂલી ન જતા. તેઓને તમાંરા ભાગીદાર બનાવ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જયારે તમાંરા દેવ યહોવા પોતે વચન આપ્યા મુજબ તમાંરો વિસ્તાર વધારે ત્યારે તમને જો માંસ ખા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ઈચ્છા થાય તો ખાવું હોય એટલું ખાવાની છૂટ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માંરા દેવ યહોવાએ પોતાના નામ માંટે પસંદ કરેલું સ્થાન જો બહુ દૂર હોય તો મેં તમને કહ્યું તેમ,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એ આપેલાં તમાંરાં ઢોર કે ઘેટાં બકરાંમાંથી કોઈને માંરી નાખીને તેનું માંસ તમાંરા ગામમાં છૂટ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ઘરે ખાઈ શકો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શુદ્વ કે અશુદ્વ ગમે તે સ્થિતિમાં તેમ એ પ્રાણી, હરણ કે સાબર ખાઓ છો તેમ ખાઈ શકો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પરંતુ તમાંરે તેનું લોહી કદી પણ ખાવું નહિ, કારણ કે, લોહીમાં જ જીવ છે, અને તમાંરે તે માંસ નથી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વાનું જેમાં જી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તમાંરે લોહી ખાવું નહિ, પણ જળની જેમ જમીન પર ઢોળી દે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12]]></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2026-10-20T05:07:40Z</dcterms:created>
  <dcterms:modified xsi:type="dcterms:W3CDTF">2026-10-20T05:07:40Z</dcterms:modified>
  <dc:title>પુનર્નિયમ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