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டைய மூப்பரில் சிலர் என்னிடத்தில் வந்து, எனக்கு முன்பாக உட்கார்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அவரவர் தங்கள் தங்கள் அக்கிரமத்தைச் சுமப்பார்கள்; தீர்க்கதரிசியினிடத்தில் விசாரிக்கிறவனுடைய தண்டனை எப்படியோ அப்படியே தீர்க்கதரிசியினுடைய தண்டனையும் இருக்கு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டைய வார்த்தை எனக்கு உண்டாகி அவ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21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হিষ্কেল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ইস্রায়েলের কিছু প্রবীণ আমার কাছে এসে আমার সঙ্গে কথা বলার জন্য বস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প্রভুর বাক্য আমার কাছে এল| তিনি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মনুষ্যসন্তান, এই লোকদের হৃদয়ে এখনও তাদের নোংরা মূর্ত্তিগুলো রয়েছে| যে জিনিষগুলি তাদের পা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থে নিয়ে গিয়েছিল সেগুলো তারা এখনও রেখে দিয়েছে| তারা এখনও ঐ মুর্ত্তিগুলোর পূজো করে| সু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মর্শের জন্য কেন তারা আমার কাছে এসেছে? তাদের প্রশ্নের উত্তর দেওয়া কি আমার উচিত্‌?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কিন্তু আমি তাদের একটি উত্তর দেব| আমি তাদের শাস্তি দেব| ঐসব লোকদের তুমি এসব কথাগুলো অবশ্যই ব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আমার সদাপ্রভু বলেন: যদি কোন ইস্রায়েলীয়, যে ঐ নোংরা মূর্ত্তিগুলি রাখে এবং পূজো করে, একজ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ব্বাদীর কাছে যায় এবং আমার কাছ থেকে পরামর্শ নেবার কথা বলে, যদিও তারা ঐ নোংরা মূর্ত্তিগুলি রাখে ত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তাদের উত্তর দেব| তাদের কাছে সেই সব নোংরা মূর্ত্তি থাকলেও আমি তাদের উত্তর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কারণ আমি তাদের হৃদয় স্পর্শ করতে চাই| আমি দেখাতে চাই যে আমি তাদের ভালোবাসি, যদিও তাদের 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মার জন্য তারা আমায় পরিত্যাগ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ই ইস্রায়েল পরিবারকে এই সব কথা বলো| তাদের বলো, ‘প্রভু আমার সদাপ্রভু বলেন: তোমরা নোংরা মূর্ত্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ড়ে আমার কাছে ফিরে এসো| ঐসব ভয়ঙ্কর মূর্ত্তি থেকে দূরে সরে যা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যদি কোন ইস্রায়েলীয়, অথবা ইস্রায়েলে বসবাসকারী আমাকে প্রশ্ন করবার জন্য কোন বিদেশী ভাব্বাদীর কা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য়, আমি তাকে উত্তর দেব| যদিও সে আমাকে ত্যাগ করে থাকে এবং যে সব নোংরা মূর্ত্তিগুলি তাকে পাপের প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ঠেলে নিয়ে গিয়েছিল সেগুলি রাখে এবং পূজা করে তবুও আমি তাকে উত্তর দেব| আর আমি তাকে এই উত্তর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আমি সেই ব্যক্তির বিরুদ্ধে উঠে দাঁড়াব| আমি তাকে ধ্বংস করব, অন্য লোকেদের কাছে সে উদাহরণ স্বরূ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বে| লোকে তাকে দেখে হাসবে| আমি তাকে আমার প্রজাদের মধ্য থেকে উচ্ছেদ করব| তখন তোমরা জানবে যে আমি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আর যদি কোন ভাব্বাদী প্রতারিত হয় এবং অন্য কিছু বলে, তার মানে, আমি, প্রভু, ঐ ভাব্বাদীকে ঠকি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তাকে শাস্তি দেব| আমি তাকে ধ্বংস করব এবং আমি তাকে আমার প্রজা ইস্রায়েলের মধ্য থেকে সরিয়ে 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ই সেই পরামর্শ প্রার্থী প্রশ্নকারক ও উত্তরকারী ভাব্বাদী দুজনেই একই শাস্তি পা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আমি এটা করব যাতে ইস্রায়েলীয়রা আমাকে আর ছেড়ে না যায়| আর তাহলে আমার লোকরা তাদের পাপে আর 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বে না| তখন তারা আমার বিশেষ লোক হবে| আর আমি তাদের ঈশ্বর হব|”‘ প্রভু আমার সদাপ্রভু এই সব কথা ব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তখন প্রভুর বাক্য আমার কাছে এল| তিনি বল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মনুষ্যসন্তান, যে জাতিই আমাকে পরিত্যাগ করবে ও আমার বিরুদ্ধে পাপ করবে তাকেই আমি শাস্তি দেব|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খাদ্যের য়োগান বন্ধ করে দেব| আমি দুর্ভিক্ষ এনে সেই দেশ থেকে লোকজন ও পশুদেরও দূর করে দি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যদিও নোহ, দানিয়েল ও ইযোব সেখানে বাস করেছিল তবু আমি সেই দেশকে শাস্তি দেব| ঐসব মানুষ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ধার্মিকতার জন্য প্রাণে বেঁচ্ছেিল, কিন্তু তারা সমস্ত দেশ বাঁচাতে পারেনি|” প্রভু আমার সদাপ্রভু এই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ঈশ্বর বলেন, “অথবা আমি বন্য জন্তুদের সেই দেশে পাঠাতে পারি আর তারা দেশের সব লোক হত্যা কর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ফলে কোন লোক বন্য জন্তুদের জন্য সেই দেশের মধ্য দিয়ে যা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যদি নোহ, দানিয়েল ও ইযোব সেখানে বাস করত তবে আমি ওই তিনজন ধার্মিককে বাঁচাতাম| ঐ তিন ব্যক্তি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জের প্রাণ বাঁচাত| কিন্তু আমার জীবনের দিব্য তারা অন্য লোকদের প্রাণ বাঁচাতে পারত না| তাদের নিজে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মেয়েদেরও না! সেই মন্দ দেশ ধ্বংস হতোই|” প্রভু আমার সদাপ্রভু ঐসব কথা ব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ঈশ্বর বলেন, “অথবা আমি ঐ দেশের বিরুদ্ধে একটি শএুসেনা পাঠাতে পারি| ঐ শএুরা দেশটি ধ্বংস করবে| সে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শ থেকে আমি সমস্ত লোকজন ও পশু সরিয়ে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নোহ, দানিয়েল ও ইযোব সেখানে বাস করলে আমি ঐ তিন ধার্মিককে রক্ষা করতাম| ঐ তিনজন তাদের নিজের নিজে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ণ বাঁচাত কিন্তু আমার জীবনের দিব্য তারা অন্যদের প্রাণ বাঁচাতে পারত না| এমনকি তাদের ছেলেমেয়েদের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 সেই মন্দ দেশ ধ্বংস হোত|” প্রভু আমার সদাপ্রভু ঐসব কথা ব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ঈশ্বর বললেন, “অথবা আমি দেশের বিরুদ্ধে কোন রোগ পাঠাতে পারি| আমি ঐ লোকদের ওপর আমার রোধ ঢেলে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সমস্ত লোক ও পশু সেই দেশ থেকে দূর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যদি নোহ, দানিয়েল ও ইযোব সেখানে বাস করত, তবে আমি ঐ তিন জনকে বাঁচাতাম কারণ তারা ধার্মিক| ঐ তিনজ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জের প্রাণ বাঁচাতে পারত| কিন্তু আমার জীবনের দিব্য তারা অন্য লোকেদের জীবন বাঁচাতে পারত না| এমন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ছেলেমেয়েদেরও না|” আমার প্রভু সদাপ্রভু এই সব কথা ব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খন প্রভু আমার সদাপ্রভু বললেন, “ভেবে দেখ তাহলে জেরুশালেমের পক্ষে তা কত অমঙ্গলজনক হবে: এই চার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স্তির সব কটাই আমি তাদের বিরুদ্ধে পাঠাব| আমি ঐ শহরের বিরুদ্ধে সৈন্য, ক্ষুধা, রোগ ও বন্য পশু এই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টিই পাঠাব| সেই দেশ থেকে আমি লোকজন ও পশুপাখী উচ্ছেদ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সেই দেশ থেকে কেউ কেউ পালাবে| তারা তাদের পুত্র, কন্যা নিয়ে তোমার কাছে সাহায্যের জন্য আসবে| ত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 দেখতে পাবে যে ঐ লোকরা প্রকৃতপক্ষে কত মন্দ এবং জেরুশালেমের বিরুদ্ধে আমি যে সব অমঙ্গল এনেছি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কাছে যথার্থ মনে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তুমি তাদের জীবনযাপন ও তাদের মন্দ কাজগুলি দেখতে পাবে| আর তখন তুমি বুঝবে যে আমি যথার্থ কারণেই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দের শাস্তি দিয়েছি|” প্রভু আমার সদাপ্রভু ঐসব কথা ব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14]]></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2026-10-21T06:57:16Z</dcterms:created>
  <dcterms:modified xsi:type="dcterms:W3CDTF">2026-10-21T06:57:16Z</dcterms:modified>
  <dc:title>যিহিষ্কেল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