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ச்சித மோட்ச பட்டணம் போ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நடப்போமே; -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யேசு மன்னவருண்டு, ஓயா இன்ப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த்திரச் சீயோன் பெற்றிடச் செல்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யின் கூட்டமதாய், -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ினதிபர் யேசு நம்மகிப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் இறை மனுவேல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ச்சித மோட்ச பட்டணம் போ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நடப்போமே; -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யேசு மன்னவருண்டு, ஓயா இன்ப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ினால் அழைப்பார், ஆறுதல் சொல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பதி யேசையர் -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ங்களுண்டு, யேசுவின் சமு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ஆறுதல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ச்சித மோட்ச பட்டணம் போ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நடப்போமே; -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யேசு மன்னவருண்டு, ஓயா இன்ப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ீதங்களோடு யேசுவைப் போற்ற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ம்பீரமாய் நடப்போம்; -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ளர் ஒளியுள்ள பட்டன ராச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தங்கள் நாம் அறை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ச்சித மோட்ச பட்டணம் போ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நடப்போமே; -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யேசு மன்னவருண்டு, ஓயா இன்ப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2026-11-02T05:05:37Z</dcterms:created>
  <dcterms:modified xsi:type="dcterms:W3CDTF">2026-11-02T05:05:37Z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