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hold, what manner of love the Father has bestowed upon us, that we should be called the sons of God: therefore the world knows us not, because it knew him no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ehold, what manner of love the Father has bestowed upon us, that we should be called the sons of God: therefore the world knows us not, because it knew him no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loved, now are we the sons of God, and it does not yet appear what we shall be: but we know that, when he shall appear, we shall be like him; for we shall see him as he i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loved, now are we the sons of God, and it does not yet appear what we shall be: but we know that, when he shall appear, we shall be like him; for we shall see him as he i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eloved, now are we the sons of God, and it does not yet appear what we shall be: but we know that, when he shall appear, we shall be like him; for we shall see him as he i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every man that has this hope in him purifies himself, even as he is pur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every man that has this hope in him purifies himself, even as he is pur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soever commits sin trangresses also the law: for sin is the transgression of the law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all of you know that he was manifested to take away our sins; and in him is no si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soever abides in him sins not: whosoever sins has not seen him, neither known hi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soever abides in him sins not: whosoever sins has not seen him, neither known him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ittle children, let no man deceive you: he that does righteousness is righteous, even as he is righteou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ittle children, let no man deceive you: he that does righteousness is righteous, even as he is righteou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that commits sin is of the devil; for the devil sins from the beginning. For this purpose the Son of God was manifested, that he might destroy the works of the devil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e that commits sin is of the devil; for the devil sins from the beginning. For this purpose the Son of God was manifested, that he might destroy the works of the devil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soever is born of God does not commit sin; for his seed remains in him: and he cannot sin, because he is born of Go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osoever is born of God does not commit sin; for his seed remains in him: and he cannot sin, because he is born of Go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this the children of God are manifest, and the children of the devil: whosoever does not righteousness is not of God, neither he that loves not his brother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this the children of God are manifest, and the children of the devil: whosoever does not righteousness is not of God, neither he that loves not his brother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is is the message that all of you heard from the beginning, that we should love one anoth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t as Cain, who was of that wicked one, and slew his brother. And wherefore slew he him? Because his own works were evil, and his brother's righteou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t as Cain, who was of that wicked one, and slew his brother. And wherefore slew he him? Because his own works were evil, and his brother's righteou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t as Cain, who was of that wicked one, and slew his brother. And wherefore slew he him? Because his own works were evil, and his brother's righteou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Marvel not, my brethren, if the world hate you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e know that we have passed from death unto life, because we love the brethren. He that loves not his brother abides in death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e know that we have passed from death unto life, because we love the brethren. He that loves not his brother abides in death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osoever hates his brother is a murderer: and all of you know that no murderer has eternal life abiding in him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osoever hates his brother is a murderer: and all of you know that no murderer has eternal life abiding in hi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reby perceive we the love of God, because he laid down his life for us: and we ought to lay down our lives for the brethre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reby perceive we the love of God, because he laid down his life for us: and we ought to lay down our lives for the brethre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whoso has this world's good, and sees his brother have need, and shuts up his bowels of compassion from him, how dwells the love of God in him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whoso has this world's good, and sees his brother have need, and shuts up his bowels of compassion from him, how dwells the love of God in him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My little children, let us not love in word, neither in tongue; but in deed and in truth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hereby we know that we are of the truth, and shall assure our hearts before him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hereby we know that we are of the truth, and shall assure our hearts before him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if our heart condemn us, God is greater than our heart, and knows all thing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if our heart condemn us, God is greater than our heart, and knows all thing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eloved, if our heart condemn us not, then have we confidence toward God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eloved, if our heart condemn us not, then have we confidence toward God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whatsoever we ask, we receive of him, because we keep his commandments, and do those things that are pleasing in his sight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whatsoever we ask, we receive of him, because we keep his commandments, and do those things that are pleasing in his sight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is is his commandment, That we should believe on the name of his Son Jesus Christ, and love one another, as he gave us commandment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is is his commandment, That we should believe on the name of his Son Jesus Christ, and love one another, as he gave us commandment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that keeps his commandments dwells in him, and he in him. And hereby we know that he abides in us, by the Spirit which he has given u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that keeps his commandments dwells in him, and he in him. And hereby we know that he abides in us, by the Spirit which he has given u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that keeps his commandments dwells in him, and he in him. And hereby we know that he abides in us, by the Spirit which he has given u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1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ம் தேவனுடைய பிள்ளைகளென்று அழைக்கப்படுவதினாலே பிதாவானவர் நமக்குப் பாராட்டின அன்பு எவ்வள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ிதென்று பாருங்கள்; உலகம் அவரை அறியாதபடியினாலே நம்மையும் அறிய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ர்களே, இப்பொழுது தேவனுடைய பிள்ளைகளாயிருக்கிறோம், இனி எவ்விதமாயிருப்போமென்று இன்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ப்படவில்லை; ஆகிலும் அவர் வெளிப்படும்போது அவர் இருக்கிறவண்ணமாகவே நாம் அவரைத் தரிசிப்பத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ுக்கு ஒப்பாயிருப்போமென்று 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மேல் இப்படிப்பட்ட நம்பிக்கை வைத்திருக்கிறவனெவனும், அவர் சுத்தமுள்ளவராயிருக்கிறதுபோ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ன்னையும் சுத்திகரித்துக்கொள்ள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வஞ்செய்கிற எவனும் நியாயப்பிரமாணத்தை மீறுகிறான்; நியாயப்பிரமாணத்தை மீறுகிறதே பாவ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நம்முடைய பாவங்களைச் சுமந்து தீர்க்க வெளிப்பட்டாரென்று அறிவீர்கள்; அவரிடத்தில் பாவ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ில் நிலைத்திருக்கிற எவனும் பாவஞ்செய்கிறதில்லை; பாவஞ்செய்கிற எவனும் அவரைக் காணவுமில்லை,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வ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ள்ளைகளே நீங்கள் ஒருவராலும் வஞ்சிக்கப்படாதிருங்கள்; நீதியைச் செய்கிறவன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ுள்ளவராயிருக்கிறதுபோலத் தானும் நீதியுள்ளவன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ஞ்செய்கிறவன் பிசாசினாலுண்டாயிருக்கிறான்; ஏனெனில் பிசாசானவன் ஆதிமுதல் பாவஞ்செய்கிறா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சாசினுடைய கிரியைகளை அழிக்கும்படிக்கே தேவனுடைய குமாரன் வெளிப்ப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ல் பிறந்த எவனும் பாவஞ்செய்யான், ஏனெனில் அவருடைய வித்து அவனுக்குள் தரித்திருக்கிறது;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ால் பிறந்தபடியினால் பாவஞ்செய்யமா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ாலே தேவனுடைய பிள்ளைகள் இன்னாரென்றும், பிசாசின் பிள்ளைகள் இன்னாரென்றும் வெளிப்ப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ைச்செய்யாமலும் தன் சகோதரனில் அன்புகூராமலும் இருக்கிற எவனும் தேவனாலுண்டானவன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ம் ஒருவரிலொருவர் அன்புகூரவேண்டுமென்பதே நீங்கள் ஆதிமுதல் கேள்விப்பட்ட விசேஷ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ங்கனால் உண்டாயிருந்து தன் சகோதரனைக் கொலைசெய்த காயீனைப்போலிருக்கவேண்டாம்; அவன் எதி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ைக் கொலைசெய்தான்? தன் கிரியைகள் பொல்லாதவைகளும், தன் சகோதரனுடைய கிரிய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தியுள்ளவைகளுமாயிருந்ததினிமித்தந்த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சகோதரரே, உலகம் உங்களைப் பகைத்தால் ஆச்சரியப்பட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கோதரரிடத்தில் அன்புகூருகிறபடியால், மரணத்தைவிட்டு நீங்கி ஜீவனுக்குட்பட்டிருக்கிறோம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ோம். சகோதரனிடத்தில் அன்புகூராதவன் மரணத்தில் நிலைகொண்ட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சகோதரனைப் பகைக்கிற எவனும் மனுஷகொலைபாதகனாயிருக்கிறான்; மனுஷ கொலைபாதகனெவனோ அவனுக்கு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த்தியஜீவன் நிலைத்திராது என்று அறி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ம்முடைய ஜீவனை நமக்காகக் கொடுத்ததினாலே அன்பு இன்னதென்று அறிந்திருக்கிறோம்; நா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ோதரருக்காக ஜீவனைக்கொடுக்கக் கடனாளிகளாய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இவ்வுலக ஆஸ்தி உடையவனாயிருந்து, தன் சகோதரனுக்குக் குறைச்சலுண்டென்று கண்டு, தன் இருத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க்கு அடைத்துக்கொண்டால், அவனுக்குள் தேவ அன்பு நிலைகொள்ளுகிறதெப்பட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பிள்ளைகளே, வசனத்தினாலும், நாவினாலுமல்ல, கிரியையினாலும் உண்மையினாலும் அன்புகூர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ாலே நாம் நம்மைச் சத்தியத்திற்குரியவர்களென்று அறிந்து, நம்முடைய இருதயத்தை அவரு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ச்சயப்படுத்திக்கொள்ளல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இருதயமே நம்மைக் குற்றவாளிகளாகத் தீர்க்குமானால், தேவன் நம்முடைய இருதய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ியவராயிருந்து சகலத்தையும் அறிந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ியமானவர்களே, நம்முடைய இருதயம் நம்மைக் குற்றவாளிகளென்று தீர்க்காதிருந்தால், நாம் தேவ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ைரியங்கொண்டிரு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ுடைய கற்பனைகளை நாம் கைக்கொண்டு அவருக்கு முன்பாகப் பிரியமானவைகளைச் செய்கிறபடியினால்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க்கொள்ளுகிறதெதுவோ அதை அவராலே பெற்றுக்கொள்ள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ம் அவருடைய குமாரனாகிய இயேசுகிறிஸ்துவின் நாமத்தின்மேல் விசுவாசமாயிருந்து, அவர் நம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ளையிட்டபடி ஒருவரிலொருவர் அன்பாயிருக்கவேண்டுமென்பதே அவருடைய கற்பனை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கட்டளைகளைக் கைக்கொள்ளுகிறவன் அவரில் நிலைத்திருக்கிறான். அவரும் அவ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த்திருக்கிறார்; அவர் நம்மில் நிலைத்திருக்கிறதை அவர் நமக்குத் தந்தருளின ஆவிய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யோவான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2026-09-16T23:53:56Z</dcterms:created>
  <dcterms:modified xsi:type="dcterms:W3CDTF">2026-09-16T23:53:56Z</dcterms:modified>
  <dc:title>1 யோவான்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