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வம்சத்தாரே, கர்த்தரின் வெளிச்சத்திலே நடப்போம் வா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சம் விக்கிரகங்களாலும் நிறைந்திருக்கிறது; தங்கள் கைகளின் கிரியையையும் தங்கள் விரல்கள் உண்டுபண்ணினதையும் பணிந்து கொள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சம் விக்கிரகங்களாலும் நிறைந்திருக்கிறது; தங்கள் கைகளின் கிரியையையும் தங்கள் விரல்கள் உண்டுபண்ணினதையும் பணிந்து கொள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ியவனும் குனிகிறான், பெரியவனும் பணிகிறான்; ஆகையால் அவர்களுக்கு மன்னியாதிருப்ப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பயங்கரத்துக்கும், அவருடைய மகிமைப்பிரதாபத்திற்கும் விலகி, நீ கன்மலையில் ஒதுங்கி, மண்ணில் ஒளித்துக்கொ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பயங்கரத்துக்கும், அவருடைய மகிமைப்பிரதாபத்திற்கும் விலகி, நீ கன்மலையில் ஒதுங்கி, மண்ணில் ஒளித்துக்கொ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ீபனோனிலுள்ள உயரமும் ஓங்கலுமான எல்லாக் கேதுருக்களின்மேலும், பாசானிலுள்ள எல்லாக் கர்வாலி மரங்களின் மே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ீபனோனிலுள்ள உயரமும் ஓங்கலுமான எல்லாக் கேதுருக்களின்மேலும், பாசானிலுள்ள எல்லாக் கர்வாலி மரங்களின் மே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மான எல்லாப் பர்வதங்களின்மேலும், உயரமான எல்லாமலையின்மே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யர்ந்த எல்லாக்கோபுரத்தின்மேலும், அரணான எல்லா மதிலின்மே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ர்ஷீசின் கப்பல்கள் எல்லாவற்றின்மேலும், எல்லாச் சித்திர விநோதங்களின்மேலும் வர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ர்ஷீசின் கப்பல்கள் எல்லாவற்றின்மேலும், எல்லாச் சித்திர விநோதங்களின்மேலும் 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க்கிரகங்கள் கட்டோடே ஒழிந்துப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ியிலே சுவாசமுள்ள மனுஷனை நம்புவதைவிட்டுவிடுங்கள்; எண்ணப்படுவதற்கு அவன் எம்மாத்திர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ியிலே சுவாசமுள்ள மனுஷனை நம்புவதைவிட்டுவிடுங்கள்; எண்ணப்படுவதற்கு அவன் எம்மாத்தி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োসের পুত্র যিশাইয় যিহূদা ও জেরুশালেম সম্পর্কে এইসব বার্তার দর্শন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েষের দিনগুলিতে, প্রভুর মন্দিরের পর্বতকে সকল পর্বতের মধ্যে শীর্ষস্থানীয করা হবে এবং ওটিক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 থেকে উচ্চতর করা হবে| এবং সমস্ত দেশগুলি থেকে লোকরা সেখানে নিয়মিত ভাবে প্রবাহের মত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হু দেশের লোক সেখানে যাবে| তারা বলবে, “চল, আমরা সবাই প্রভুর পর্বতে, যাকোবের ঈশ্বরের উপাসনাগৃ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ি| তারপর তিনি আমাদের তাঁর জীবনযাপনের পথ শেখাবেন এবং আমরা জীবনের সেই পথ অনুসরণ করব|”ঈশ্বরের বিধ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ার্তাসমূহ জেরুশালেমের সিয়োন পর্বত থেকে শুরু হবে এবং গোটা পৃথিবীতে ছড়িয়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ঈশ্বর সকল জাতির বিচারক হবেন| এবং অনেক লোকের বাদানুবাদের নিষ্পত্তি করবেন| তারা নিজে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ড়াইয়ের সময় অস্ত্রশস্ত্রের ব্যবহার বন্ধ করবে| তারা তাদের তরবারি থেকে লাঙলের ফলা তৈরি কর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্শার ফলা দিয়ে কাটারি বানাবে| এক জাতি অন্য জাতির বিরুদ্ধে তরবারি ধরবে না| পরস্পরের মধ্যে লড়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হবে| তারা কখনও যুদ্ধের প্রশিক্ষণ ন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কোবের পরিবার, এসো আমরা প্রভুর আলোকিত পথে চল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কে একথা বলছি কারণ তুমি তোমার লোকদের ত্যাগ করেছ| তোমার লোকরা পূর্বদিকের লোকদের ধ্য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ণায পরিপূর্ণ হয়েছে| তোমার লোকরা পলেষ্টীয়দের মতো ভবিষ্যত্‌ বক্তা হবার চেষ্টা করছে| তোমাদ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িরাগতদের সঙ্গে খুব বেশী জড়িয়ে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দের দেশ অন্য দেশের সোনা, রূপোয পরিপূর্ণ| সেখানে ধনসম্পত্তির সীমা পরিসীমা নেই| তোমাদের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ড়া এবং অসংখ্য রথে পরি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াদের দেশ মূর্ত্তিতে পরিপূর্ণ| নিজেদের হাতে গড়া মূর্ত্তিগুলির সামনে লোকেরা নতজানু হয়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ো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রা খুব নীচ এবং হীন হয়ে গেছে| তাই ঈশ্বর, আপনি তাদের নিশ্চই ক্ষমা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ও, পাথরের পেছনে আবর্জনার মধ্যে লুকিয়ে থাকো| প্রভুকে তোমাদের ভয় পাওয়া উচিত্‌ এবং তাঁর মহ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ক্রম থেকে তোমাদের লুকিয়ে থাক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াম্ভিক লোকরা অহঙ্কার করবে না| এই সব লোকরা লজ্জায মাটিতে মাথা নত করবে| সেই সময় শুধুমাত্র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া উন্নত মস্তকে বিরাজ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র একটি বিশেষ দিনের পরিকল্পনা আছে| সেই দিনে প্রভু উদ্ধত ও অহঙ্কারী লোকদের শাস্তি দেবেন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ঐসব লোকরা গুরুত্বপূর্ণ বলে বিবেচিত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ঐসব অহঙ্কারী লোকরা লিবানোনের উচ্চ ও উন্নত এরস বৃক্ষের মতো| তারা বাশনের বৃহত্‌ এলা বৃক্ষ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ঈশ্বর এই সব লোকদের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সব অহঙ্কারী লোকরা দীর্ঘ পর্বতমালা ও উচ্চ পাহাড়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সব লোকরা লম্বা দুর্গ, উচ্চ শক্তিশালী প্রাচীরের মতো| কিন্তু ঈশ্বর এই সব লোকদের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সব লোকরা তর্শীশের বড় জাহাজের মতো| (জাহাজগুলি গুরুত্বপূর্ণ জিনিসে পরিপূর্ণ|) কিন্তু ঈশ্ব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অহঙ্কারী লোকদের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সময় লোকরা অহঙ্কারী হওয়া বন্ধ করবে| অহঙ্কারী লোকরা মাটিতে মাথা নত করবে| সেই সময় শুধু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উন্নত মস্তকে বিরাজ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মস্ত মূর্ত্তিগুলি সম্পূর্ণরূপে অদৃশ্য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লোকরা পাথর এবং মাটির ফাটলে লুকোবে| লোকে প্রভু এবং তাঁর মহান পরাক্রমকে ভয় পাবে| পৃথিবীকে কম্প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যখন প্রভু উঠে দাঁড়াবেন তখনই এই সব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সময় লোকরা তাদের স্বর্ণ ও রৌপ্যমূর্ত্তি-গুলিকে ছুঁড়ে ফেলে দেবে| (লোকরা এই সব মূর্ত্তিগুল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ো করার জন্য তৈরী করেছিল|) এই সব মূর্ত্তিগুলিকে লোকরা বাদুড় ও ছুঁচোর গর্তে নিক্ষেপ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লোকরা প্রভু এবং তাঁর মহান পরাক্রমে ভীত হয়ে পাথরগুলোর ফাটলে লুকোবে| এই সব ঘটবে যখন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কে কম্পি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নিজেদের রক্ষা করার জন্য লোকদের অন্য কারও ওপর আস্থা রাখা উচিত্‌ নয়| কারণ মানুষ মরণশীল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যাবে| তাই তোমাদের এটা ভাবা উচিত্‌ নয় যে তারা ঈশ্বরের মতো ক্ষমতাব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2026-10-20T03:06:26Z</dcterms:created>
  <dcterms:modified xsi:type="dcterms:W3CDTF">2026-10-20T03:06:26Z</dcterms:modified>
  <dc:title>যিশাইয়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