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24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রাজাব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হোশেযর ইস্রায়েল শাসনের নবম বছরে শমরিয়া দখল করেন| অশূররাজ বহু ইস্রায়েলীয়কে বন্দী ক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শূর দেশে নিয়ে গিয়েছিলেন| এই সমস্ত বন্দীদের তিনি হলহ, হাবোর ও গোষণ নদীর তীরে ও মাদীযদের বিভি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 বসবাসে বাধ্য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ইস্রায়েলীয়রা তাদের প্রভু ঈশ্বরের বিরুদ্ধে পাপাচরণ করেছিল বলেই এ ঘটনা ঘটেছিল| অথচ প্রভুই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থেকে উদ্ধার করেছিলেন, মিশরের ফরৌণের হাত থেকে রক্ষা করেছিলেন! কিন্তু তারপরেও, ইস্রায়েলী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ভিন্ন মূর্ত্তির পূজা শুরু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ঈশ্বরকে মেনে চলার পরিবর্তে, লোকরা সেই সব লোকদের বিধি, যাদের প্রভু দেশ থেকে উত্খাত করেছিলে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য় রাজাদের প্রবর্তিত বিধিসমূহ মানতে শুরু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ইস্রায়েলীয়রা প্রভু, তাদের ঈশ্বরের বিরুদ্ধে গোপনে গোপনে পাপাচরণ করতে শুরু করল যাকে কোন মতেই সঠি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 বলা যায় না|ইস্রায়েলীয়রা ছোট ছোট শহর থেকে শুরু করে বড় বড় শহরে প্রত্যেক জায়গায় উচ্চস্থা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পাহাড়ে ও গাছের তলায় স্মরণস্তম্ভ ও দেবী আশেরার জন্য খুঁটি বসি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এই সব জায়গায় তারা প্রভু কর্ত্তক বিতাড়িত অন্যান্য জাতির মত ধুপধূনো দিতে শুরু করেছিল, যার ফ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রুদ্ধ হ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রা মূর্ত্তি পূজাও শুরু করেছিল| প্রভু বহুবার ইস্রায়েলীয়দের সতর্ক করে বলেছিলেন, “তোমরা এ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চরণ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প্রভু প্রত্যেকটি ভাব্বাদী ও দ্রষ্টার মাধ্যমে ইস্রায়েল ও যিহূদাকে পাপাচরণ থেকে দূরে থাকতে সতর্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দিয়েছিলেন| তিনি বলেছেন, “আমি আমার দাসদের হাত দিয়ে তোমাদের পূর্বপুরুষদের য়ে নিয়ম ও আ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 তোমরা তা অনুসরণ করে চ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কিন্তু তবুও লোকরা কর্ণপাত করেনি| তারা তাদের পূর্বপুরুষদের মতই গোঁযার্তুমি করে প্রভু,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র অবজ্ঞা করেছে, তাঁর প্রতি আস্থা রা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লোকরা তাদের পূর্বপুরুষদের সঙ্গে প্রভুর য়ে চুক্তি হয়েছিল সেটা বা তাঁর নির্দেশিত আদেশগুলি অনুস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নি| প্রভুর সাবধানবাণী না মেনে এবং অয়োগ্য মূর্ত্তি পূজা করে এবং প্রতিবেশী দেশসমূহের মত জীবনযাপ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তারা নিজেদের অপদার্থ প্রতিপন্ন করেছিল| অথচ প্রভু তাদের বারবার সতর্ক করে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ভু, তাদের ঈশ্বরের আদেশ অস্বীকার করে লোকরা সোনার বাছুর তৈরী করেছে| আশেরার খুঁটি পুঁতে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কাশের চাঁদ, তারা, বাল মূর্ত্তিকে পূজা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এমন কি তাদের ছেলেমেয়েদের হোমবলি দিয়েছে| ভবিষ্যত্‌ জানার জন্য তারা মন্ত্র-তন্ত্র, ডাকিনী বি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যত্ত করতে চেষ্টা করেছে| এমন কি পাপাচরণের জন্য দেহ বিক্রিয পর্য়ন্ত করেছে| এসব কাজের জন্য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ওপর রুদ্ধ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দের নিজের চোখের সামনে থেকে সরিয়ে দিয়েছিলেন| যিহূদার পরিবারগোষ্ঠী ছাড়া আর কোন ইস্রায়েলী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ই প্রভুর কোপ দৃষ্টি থেকে রক্ষা পা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যিহূদার লোকরাও নির্দোষ ছিল না, তারাও প্রভু, তাদের ঈশ্বরের আদেশগুলো মানেনি এবং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ন্দাদের মতই পাপাচরণে লিপ্ত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প্রভু ইস্রায়েলের সমগ্র লোকদের বাতিল করে দিলেন ও তাদের কাছে নানা সঙ্কট ও বিপদ এনে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যান্য জাতিদের হাতে তাদের ধ্বংস করে শেষাবধি নিজের চোখের সামনে থেকে দূরে সরিয়ে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প্রভু ইস্রায়েলীয়দের দায়ূদের পরিবার থেকে বিচ্ছিন্ন করেন এবং ইস্রায়েলীয়রা নবাটে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বিয়ামকে তাদের রাজা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আর যারবিয়াম ইস্রায়েলীয়দের প্রভু নির্দেশিত পথ থেকে দূরে সরিয়ে এনে ভযঙ্কর সমস্ত পাপের প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য়ে যান ও তাদের পাপাচরণে বাধ্য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প্রভু তাদের চোখের সামনে থেকে দূর না করে দেওয়া পর্য়ন্ত তারা এই সব পাপাচরণ করা বন্ধ করেনি| তা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এই সমস্ত বিপর্য়যের কথা জানিয়ে আগেই তাঁর ভাব্বাদীদের মুখ দিয়ে ভবিষ্যত্‌বাণী করি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লস্বরূপ ইস্রায়েলীয়রা গৃহচ্যুত হয়ে অশূর রাজ্যে য়েতে বাধ্য হল এবং এখনও পর্য়ন্ত তারা সেখানেই বা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ইস্রায়েলীয়দের হাত থেকে শমরিয়া অধিকার করে নিয়ে অশূরের রাজা বাবিল, কূথা, অব্বা, হমাত্‌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ফর্বযিম থেকে নতুন বাসিন্দা নিয়ে এসে তাদের শমরিয়া ও তার আশেপাশের শহরগুলোয বসিযে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এই সমস্ত লোক শমরিয়ায এসে প্রভুকে অবজ্ঞা করলে প্রভু তাদের আক্রমণ করার জন্য সিংহ পাঠিয়ে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লস্বরূপ সিংহের আক্রমণে এদের কিছু লোক মারা পড়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কিছু লোক তখন অশূররাজকে বলল, “আপনি য়ে সমস্ত লোকদের শমরিয়ার শহরগুলোতে বসিযে দিয়েছিলে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খানকার দেবতার নীতি-নির্দেশগুলো জানত না| সে কারণেই সেখানকার দেবতা এই সমস্ত অজ্ঞ লোকদের হত্যা ক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সিংহ পাঠিয়ে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খন অশূররাজ নির্দেশ দিলেন, “শমরিয়া থেকে য়ে সমস্ত যাজকদের ধরে আনা হয়েছিল, তাদের এক জনকে আ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মরিয়াতে পাঠিয়ে দাও যাতে সে ওখানকার লোকদের ঐ দেশের মূর্ত্তির নীতি-নির্দেশগুলো শিখিযে পড়িযে তুল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তখন য়ে সমস্ত যাজকদের অশূররা শমরিয়া থেকে ধরে এনেছিল তাদের একজনকে বৈথেলে থাকতে পাঠানো হল, 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 শমরিয়ার নতুন লোকদের প্রভুকে সম্মান জানানোর পথগুলি শেখাতে পা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কিন্তু তা সত্ত্বেও, শমরিয়ার লোকরা বিভিন্ন শহরে অনেক উচ্চস্থান তৈরী করেছিল| সেখানে বিভি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কারের জাতি বাস করত এবং প্রত্যেক জাতির নিজস্ব দেবতা ছিল| এই সব লোকরা তাদের নিজস্ব দেবতাকে যে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বাস করত সেই সব উচ্চস্থানে রেখে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মরা শুধুমাত্র প্রভুকে, য়ে প্রভু ঈশ্বর তোমাদের মিশর থেকে উদ্ধার করেছিলেন, তাঁকেই অনুসরণ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উদ্ধার করার জন্য তাঁর ক্ষমতা প্রদর্শন করেছিলেন, তোমরা এক মাত্র তাঁরই উপাসনা কর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উদ্দেশ্যে বলিদা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বাবিলের লোকরা এই ভাবে তাদের মূর্ত্তি সুক্কোত্‌-বনোত্‌কে স্থাপন করল; কূথের লোকরা নের্গ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তি বানালো; হমাতের লোকরা অশীমার মূর্ত্তি বানা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তোমরা অবশ্যই তাঁর নিয়ম, বিধি, শিক্ষা অনুসারে চলবে এবং সব সময় তিনি য়ে ভাবে বলেছেন সেই 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বনযাপন করবে| অন্য দেবতাদের সম্মা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অব্বীযেরা স্থাপন করলো নিভস ও তর্ত্তকের মূর্ত্তি আর সফর্বীযেরা তাদের দেবতা অদ্রম্মেলক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ম্মেলকের উদ্দেশ্যে নিজেদের ছেলেমেয়েদের আগুনে বলি দিতে লা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তোমরা কখনো আমার সঙ্গে তোমাদের চুক্তির কথা ভুলে য়েও না| অন্য কোন দেবদেবীর আনুগত্য স্বীকা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এসবের পাশাপাশি এই সমস্ত লোক প্রভুরও উপাসনা করতো! সাধারণ লোকদের মধ্যে থেকে তারা বেদীতে পূজা ক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যাজকদের বেছে নিয়েছিল, যারা লোকদের হয়ে মন্দিরে ও বেদীতে উপাসনা করতো ও বলি দি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তোমরা তোমাদের প্রভু ঈশ্বরের প্রতি সম্মান দেখাও, তাহলে তিনি তোমাদের সমস্ত শএুর হাত থেকে,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পদে-আপদে রক্ষা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তারা নিজেদের দেশের রীতিনীতি অনুযায়ীনিজেদের দেবদেবীর সঙ্গে প্রভুরও উপাস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কিন্তু ইস্রায়েলীয়রা সে কথা শুনল না| তারা আগের মতোই পাপাচরণ করে য়েতে লা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এমনকি এখনও অতীতের মতোই এই সমস্ত লোক প্রভুর প্রতি য়থোচিত শ্রদ্ধা ও সম্মান না দেখিয়ে বাস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মোটেই ইস্রায়েলীয়দের নিয়ম এবং আদেশগুলি পালন করে নি| যাকোবের সন্তানদের প্রভু য়ে বিধি ও আ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 তা তারা পাল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তাই এখন, অন্যান্য জাতির লোকরা প্রভুর প্রশংসা করে, কিন্তু তারা তাদের নিজেদের মূর্ত্তিও পূজা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র পিতামহ-প্রপিতামহদের অনুসরণ করে তাদের ছেলেমেয়ে, নাতি-নাতনি, পূর্বপুরুষরা এখনও পর্য়ন্ত সে ভাবে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জা করে আস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রাজা আহসের যিহূদায় রাজত্বকালের 12তম বছরে এলার পুত্র হোশেয শমরিয়াতে ইস্রায়েলের রাজা হলেন এবং 9]]></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ছর রাজত্ব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প্রভু ইস্রায়েলের লোকদের সঙ্গে একটি চুক্তি করেছিলেন, “তোমরা অন্য মূর্ত্তিসমূহ পূজা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সম্মান দেখাবে না বা তাদের জন্য বলিদান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যদিও হোশেয সে সব কাজ করেছিলেন, প্রভুর দ্বারা য়ে সব কাজ ভুল বলে গণ্য হত, তবু তিনি তাঁর পূর্বব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রাজাদের মত খারাপ ছি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অশূররাজ শল্মনেষর হোশেযর বিরুদ্ধে যুদ্ধ করেছিলেন, যিনি একদা তাঁর ভৃত্য ছিলেন এবং যিনি 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যতার কর দি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কিন্তু পরে তিনি মিশররাজ সোর কাছে সাহায্য চেয়ে পাঠিয়ে অশূররাজকে কর পাঠানো বন্ধ করে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শূররাজ, হোশেযর এই চএান্তের কথা জানতে পেরে তাঁকে গ্রেপ্তার করে জেলে আটক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ইস্রায়েলের বিভিন্ন অঞ্চলে আক্রমণ করতে করতে অশূররাজ শেষ পর্য়ন্ত শমরিয়ায এসে পৌঁছান এবং শমরি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দ্ধে তিনি টানা তিন বছর যুদ্ধ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7]]></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2026-10-22T10:49:46Z</dcterms:created>
  <dcterms:modified xsi:type="dcterms:W3CDTF">2026-10-22T10:49:46Z</dcterms:modified>
  <dc:title>২ রাজাবলি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