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presProps" Target="presProps.xml"/>
  <Relationship Id="rId95" Type="http://schemas.openxmlformats.org/officeDocument/2006/relationships/viewProps" Target="viewProps.xml"/>
  <Relationship Id="rId9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Ammonites, thus says the LORD; Has Israel no sons? has he no heir? why then does their king inherit Gad, and his people dwell in his cities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Ammonites, thus says the LORD; Has Israel no sons? has he no heir? why then does their king inherit Gad, and his people dwell in his citie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oncerning the Ammonites, thus says the LORD; Has Israel no sons? has he no heir? why then does their king inherit Gad, and his people dwell in his cities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refore, behold, the days come, says the LORD, that I will cause an alarm of war to be heard in Rabbah of the Ammonites; and it shall be a desolate heap, and her daughters shall be burned with fire: then shall Israel be heir unto them that were his heirs, says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ail, O Heshbon, for Ai is spoiled: cry, all of you daughters of Rabbah, gird you with sackcloth; lament, and run back and forth by the hedges; for their king shall go into captivity, and his priests and his princes togeth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ail, O Heshbon, for Ai is spoiled: cry, all of you daughters of Rabbah, gird you with sackcloth; lament, and run back and forth by the hedges; for their king shall go into captivity, and his priests and his princes togeth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ail, O Heshbon, for Ai is spoiled: cry, all of you daughters of Rabbah, gird you with sackcloth; lament, and run back and forth by the hedges; for their king shall go into captivity, and his priests and his princes toget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 glory you in the valleys, your flowing valley, O backsliding daughter? that trusted in her treasures, saying, Who shall come unto me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 glory you in the valleys, your flowing valley, O backsliding daughter? that trusted in her treasures, saying, Who shall come unto me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bring a fear upon you, says the Lord GOD of hosts, from all those that be about you; and all of you shall be driven out every man right forth; and none shall gather up him that wander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bring a fear upon you, says the Lord GOD of hosts, from all those that be about you; and all of you shall be driven out every man right forth; and none shall gather up him that wander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ill bring a fear upon you, says the Lord GOD of hosts, from all those that be about you; and all of you shall be driven out every man right forth; and none shall gather up him that wander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afterward I will bring again the captivity of the children of Ammon, says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cerning Edom, thus says the LORD of hosts; Is wisdom no more in Teman? is counsel perished from the prudent? is their wisdom vanished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cerning Edom, thus says the LORD of hosts; Is wisdom no more in Teman? is counsel perished from the prudent? is their wisdom vanished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lee all of you, turn back, dwell deep, O inhabitants of Dedan; for I will bring the calamity of Esau upon him, the time that I will visit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lee all of you, turn back, dwell deep, O inhabitants of Dedan; for I will bring the calamity of Esau upon him, the time that I will visit h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grape-gatherers come to you, would they not leave some gleaning grapes? if thieves by night, they will destroy till they have enoug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grape-gatherers come to you, would they not leave some gleaning grapes? if thieves by night, they will destroy till they have enoug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grape-gatherers come to you, would they not leave some gleaning grapes? if thieves by night, they will destroy till they have enoug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I have made Esau bare, I have uncovered his secret places, and he shall not be able to hide himself: his seed is spoiled, and his brethren, and his neighbours, and he is not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ave your fatherless children, I will preserve them alive; and let your widows trust in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ave your fatherless children, I will preserve them alive; and let your widows trust in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; Behold, they whose judgment was not to drink of the cup have assuredly drunken; and are you he that shall altogether go unpunished? you shall not go unpunished, but you shall surely drink of i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; Behold, they whose judgment was not to drink of the cup have assuredly drunken; and are you he that shall altogether go unpunished? you shall not go unpunished, but you shall surely drink of it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thus says the LORD; Behold, they whose judgment was not to drink of the cup have assuredly drunken; and are you he that shall altogether go unpunished? you shall not go unpunished, but you shall surely drink of i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sworn by myself, says the LORD, that Bozrah shall become a desolation, a reproach, a waste, and a curse; and all the cities thereof shall be perpetual wast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I have sworn by myself, says the LORD, that Bozrah shall become a desolation, a reproach, a waste, and a curse; and all the cities thereof shall be perpetual waste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heard a rumour from the LORD, and an ambassador is sent unto the heathen, saying, Gather all of you together, and come against her, and rise up to the battl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heard a rumour from the LORD, and an ambassador is sent unto the heathen, saying, Gather all of you together, and come against her, and rise up to the battl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, lo, I will make you small among the heathen, and despised among me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terribleness has deceived you, and the pride of yours heart, O you that dwell in the clefts of the rock, that hold the height of the hill: though you should make your nest as high as the eagle, I will bring you down from thence, says the LOR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terribleness has deceived you, and the pride of yours heart, O you that dwell in the clefts of the rock, that hold the height of the hill: though you should make your nest as high as the eagle, I will bring you down from thence, says the LOR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 terribleness has deceived you, and the pride of yours heart, O you that dwell in the clefts of the rock, that hold the height of the hill: though you should make your nest as high as the eagle, I will bring you down from thence, says the LOR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so Edom shall be a desolation: every one that goes by it shall be astonished, and shall hiss at all the plagues thereof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so Edom shall be a desolation: every one that goes by it shall be astonished, and shall hiss at all the plagues thereof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in the overthrow of Sodom and Gomorrah and the neighbour cities thereof, says the LORD, no man shall abide there, neither shall a son of man dwell in i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in the overthrow of Sodom and Gomorrah and the neighbour cities thereof, says the LORD, no man shall abide there, neither shall a son of man dwell in i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hold, he shall come up like a lion from the swelling of Jordan against the habitation of the strong: but I will suddenly make him run away from her: and who is a chosen man, that I may appoint over her? for who is like me? and who will appoint me the time? and who is that shepherd that will stand before me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hear the counsel of the LORD, that he has taken against Edom; and his purposes, that he has purposed against the inhabitants of Teman: Surely the least of the flock shall draw them out: surely he shall make their habitations desolate with them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hear the counsel of the LORD, that he has taken against Edom; and his purposes, that he has purposed against the inhabitants of Teman: Surely the least of the flock shall draw them out: surely he shall make their habitations desolate with them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refore hear the counsel of the LORD, that he has taken against Edom; and his purposes, that he has purposed against the inhabitants of Teman: Surely the least of the flock shall draw them out: surely he shall make their habitations desolate with them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earth is moved at the noise of their fall, at the cry the noise thereof was heard in the Red sea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earth is moved at the noise of their fall, at the cry the noise thereof was heard in the Red sea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, he shall come up and fly as the eagle, and spread his wings over Bozrah: and at that day shall the heart of the mighty men of Edom be as the heart of a woman in her pangs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, he shall come up and fly as the eagle, and spread his wings over Bozrah: and at that day shall the heart of the mighty men of Edom be as the heart of a woman in her pang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Concerning Damascus. Hamath is confounded, and Arpad: for they have heard evil tidings: they are fainthearted; there is sorrow on the sea; it cannot be quiet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Concerning Damascus. Hamath is confounded, and Arpad: for they have heard evil tidings: they are fainthearted; there is sorrow on the sea; it cannot be quiet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Damascus is waxed feeble, and turns herself to flee, and fear has seized on her: anguish and sorrows have taken her, as a woman in travail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Damascus is waxed feeble, and turns herself to flee, and fear has seized on her: anguish and sorrows have taken her, as a woman in travail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How is the city of praise not left, the city of my joy!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her young men shall fall in her streets, and all the men of war shall be cut off in that day, says the LORD of host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refore her young men shall fall in her streets, and all the men of war shall be cut off in that day, says the LORD of hosts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I will kindle a fire in the wall of Damascus, and it shall consume the palaces of Benhadad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Concerning Kedar, and concerning the kingdoms of Hazor, which Nebuchadrezzar king of Babylon shall strike, thus says the LORD; Arise all of you, go up to Kedar, and spoil the men of the east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Concerning Kedar, and concerning the kingdoms of Hazor, which Nebuchadrezzar king of Babylon shall strike, thus says the LORD; Arise all of you, go up to Kedar, and spoil the men of the east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Concerning Kedar, and concerning the kingdoms of Hazor, which Nebuchadrezzar king of Babylon shall strike, thus says the LORD; Arise all of you, go up to Kedar, and spoil the men of the east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ir tents and their flocks shall they take away: they shall take to themselves their curtains, and all their vessels, and their camels; and they shall cry unto them, Fear is on every side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lee, get you far off, dwell deep, O all of you inhabitants of Hazor, says the LORD; for Nebuchadrezzar king of Babylon has taken counsel against you, and has conceived a purpose against you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lee, get you far off, dwell deep, O all of you inhabitants of Hazor, says the LORD; for Nebuchadrezzar king of Babylon has taken counsel against you, and has conceived a purpose against you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lee, get you far off, dwell deep, O all of you inhabitants of Hazor, says the LORD; for Nebuchadrezzar king of Babylon has taken counsel against you, and has conceived a purpose against you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rise, get you up unto the wealthy nation, that dwells without care, says the LORD, which have neither gates nor bars, which dwell alone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rise, get you up unto the wealthy nation, that dwells without care, says the LORD, which have neither gates nor bars, which dwell alone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camels shall be a booty, and the multitude of their cattle a spoil: and I will scatter into all winds them that are in the utmost corners; and I will bring their calamity from all sides thereof, says the LORD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camels shall be a booty, and the multitude of their cattle a spoil: and I will scatter into all winds them that are in the utmost corners; and I will bring their calamity from all sides thereof, says the LORD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eir camels shall be a booty, and the multitude of their cattle a spoil: and I will scatter into all winds them that are in the utmost corners; and I will bring their calamity from all sides thereof, says the LORD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azor shall be a dwelling for dragons, and a desolation for ever: there shall no man abide there, nor any son of man dwell in it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azor shall be a dwelling for dragons, and a desolation for ever: there shall no man abide there, nor any son of man dwell in it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word of the LORD that came to Jeremiah the prophet against Elam in the beginning of the reign of Zedekiah king of Judah, saying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The word of the LORD that came to Jeremiah the prophet against Elam in the beginning of the reign of Zedekiah king of Judah, saying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us says the LORD of hosts; Behold, I will break the bow of Elam, the chief of their might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us says the LORD of hosts; Behold, I will break the bow of Elam, the chief of their might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upon Elam will I bring the four winds from the four quarters of heaven, and will scatter them toward all those winds; and there shall be no nation where the outcasts of Elam shall not come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upon Elam will I bring the four winds from the four quarters of heaven, and will scatter them toward all those winds; and there shall be no nation where the outcasts of Elam shall not come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I will cause Elam to be dismayed before their enemies, and before them that seek their life: and I will bring evil upon them, even my fierce anger, says the LORD; and I will send the sword after them, till I have consumed them: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I will cause Elam to be dismayed before their enemies, and before them that seek their life: and I will bring evil upon them, even my fierce anger, says the LORD; and I will send the sword after them, till I have consumed them: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For I will cause Elam to be dismayed before their enemies, and before them that seek their life: and I will bring evil upon them, even my fierce anger, says the LORD; and I will send the sword after them, till I have consumed them: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I will set my throne in Elam, and will destroy from thence the king and the princes, says the LORD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I will set my throne in Elam, and will destroy from thence the king and the princes, says the LORD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But it shall come to pass in the latter days, that I will bring again the captivity of Elam, say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3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ச் சுதந்தரவாளி இல்லையோ? அவர்கள் ராஜா காத்தேசத்தைச் சுதந்தரித்துக்கொண்டு, அதின் ஜனம் 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ணங்களில் குடியிருப்பான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ப்பாவிலே யுத்தத்தின் ஆர்ப்பரிப்பைக் கேட்கப்பண்ணுவேன்; அது பாழான மண்மேடாகும்; அதற்கடுத்த ஊ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னியால் சுட்டெரிக்கப்படும்; ஆனாலும் இஸ்ரவேல் தன் தேசத்தைச் சுதந்தரித்துக் கொண்டவர்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ைச் சுதந்தரித்துக்கொள்ளும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ைப்பட்டுப் 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்டவர் சொல்லுகிறார்; நீங்கள் அவரவர் தம்தம் முன் இருக்கும் வழியே ஓடத் துரத்தப்படுவீர்கள்; வலசைவா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ுகிறவர்களைச் சேர்ப்பார் ஒருவர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வேகிகளைவிட்டு அழிந்ததோ? அவர்களுடைய ஞானம் கெட்டுப்போயிற்ற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க்குங்காலத்தில் அவன் ஆபத்தை அவன் மேல் 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வ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இனி இர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தவைகள் என்னை நம்ப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ாயிராதவர்கள் அதில் குடித்தார்கள்; நீ குற்றமற்று நீங்கலாயிருப்பாயோ? நீ நீங்கலாயிராமல் அ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மாய்க் குடி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ின் அகந்தையும் உன்னை மோசம்போக்கிற்று; நீ கழுகைப்போல் உயரத்தில் உன் கூட்டைக் கட்ட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யிருந்து உன்னை விழப்பண்ண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ஈசல்போ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கர்த்தர் சொல்லுகிறார்; அங்கே ஒரு மனுபுத்திரனும் தங்க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ான்; அவனைச் சடிதியிலே அங்கேயிருந்து ஓடிவரப்பண்ணுவேன்; நான் அதற்கு விரோதமாய்க் கட்டளைய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த் தெரிந்துகொள்ளப்பட்டவன் யார்? எனக்குச் சமானமானவன் யார்? எனக்கு மட்டுக்கட்டுகிற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முன்பாக நிலைநிற்கப்போகிற மேய்ப்ப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ிருக்கிற நினைவுகளையும் கேளுங்கள்; மந்தையில் சிறியவர்கள் மெய்யாகவே அவர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ுக்கமும் வேதனைகளும் அதைப் பிட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ேனைகளின்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ித்துக் கர்த்தர் சொல்லுகிறது என்னவென்றால்: எழும்பி, கேதாருக்கு விரோதமாகப்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த்திசைப்புத்திரரைப் பாழாக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த் தட்டுமுட்டுகளையும் அவர்களுடைய ஒட்டகங்களையும் தங்களுக்கென்று கொண்டுபோய், எத்திசையும் ப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ல்லி, அவர்கள்மேல் ஆர்ப்ப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; பாபிலோன் ராஜாவாகிய நேபுகாத்நேச்சார் உங்களுக்கு விரோதமாக ஆலோசனைசெய்து,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க உபாயங்களைச் சிந்தித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ல திசைகளுமான கடையாந்தர மூலைகளில் இருக்கிறவர்களிடத்துக்குச் சிதறடித்துவிட்டு, அதினுடைய ச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க்கு உண்டான கர்த்தருடைய வசனம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மையை முறித்துப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வும் கலங்கப்பண்ணி, என் கோபத்தின் உக்கிரமாகிய தீங்கை அவர்கள்மேல் வரப்பண்ணுவேன் என்று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ரேமியா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2026-11-01T07:18:34Z</dcterms:created>
  <dcterms:modified xsi:type="dcterms:W3CDTF">2026-11-01T07:18:34Z</dcterms:modified>
  <dc:title>எரேமியா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