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தினிமித்தம் தேவன் அவர்களை இழிவான இச்சைரோகங்களுக்கு ஒப்புக்கொடுத்தார்; அந்தப்படியே அவர்களுடைய பெண்கள் சுபாவ அநுபோகத்தைச் சுபாவத்துக்கு விரோதமான அநுபோகமாக மாற்ற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டியே ஆண்களும் பெண்களைச் சுபாவப்படி அநுபவியாமல், ஒருவர்மேலொருவர் விரகதாபத்தினாலே பொங்கி, ஆணோடே ஆண் அவலட்சணமானதை நடப்பித்து தங்கள் தப்பிதத்திற்குத் தகுதியான பலனைத் தங்களுக்குள் அடைந்த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கிறிஸ்துவின் ஊழியக்காரனும், அப்போஸ்தலனாகும்படி அழைக்கப்பட்டவனும், தேவனுடைய சுவிசேஷத்திற்காகப் பிரித்தெடுக்கப்பட்டவனுமாகிய பவு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ேவனை அறியும் அறிவைப் பற்றிக்கொண்டிருக்க அவர்களுக்கு மனதில்லாதிருந்தபடியால், தகாதவைகளைச் செய்யும்படி, தேவன் அவர்களைக் கேடான சிந்தைக்கு ஒப்புக்கொடு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ோமாபுரியிலுள்ள தேவப்பிரியரும் பரிசுத்தவான்களாகும்படி அழைக்கப்பட்டவர்களுமாகிய அனைவருக்கும் எழுதுகிறதாவ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ர்கள் சகலவித அநியாயத்தினாலும், வேசித்தனத்தினாலும், துரோகத்தினாலும், பொருளாசையினாலும், குரோதத்தினாலும் நிறையப்பட்டு; பொறாமையினாலும், கொலையினாலும், வாக்குவாதத்தினாலும், வஞ்சகத்தினாலும், வன்மத்தினாலும் நிறைந்தவர்களுமாய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ுறங்கூறுகிறவர்களுமாய், அவதூறு பண்ணுகிறவர்களுமாய், தேவபகைஞருமாய், துராகிருதம்பண்ணுகிறவர்களுமாய், அகந்தையுள்ளவர்களுமாய், வீம்புக்காரருமாய், பொல்லாதவைகளை யோசித்துப்பிணைக்கிறவர்களுமாய் பெற்றாருக்குக் கீழ்ப்படியாதவர்களுமாய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 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கிறிஸ்துவைக்குறித்துத் தேவன் தம்முடைய தீர்க்கதரிசிகள் மூலமாய்ப் பரிசுத்த வேதாகமங்களில் முன்னே தம்முடைய சுவிசேஷத்தைப் பற்றி வாக்குத்தத்தம்பண்ணினபடி கர்த்தராகிய இயேசுகிறிஸ்துவானவர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ாம்சத்தின்படி தாவீதின் சந்ததியில் பிறந்தவரும், பரிசுத்தமுள்ள ஆவியின்படி தேவனுடைய சுதனென்று மரித்தோரிலிருந்து உயிர்த்தெழுந்ததினாலே பலமாய் ரூபிக்கப்பட்ட தேவகுமாரனுமாயிருக்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ணர்வில்லாதவர்களுமாய், உடன்படிக்கைகளை மீறுகிறவர்களுமாய், சுபாவ அன்பில்லாதவர்களுமாய், இணங்காதவர்களுமாய், இரக்கமில்லாதவர்களுமாய் இருக்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சகல ஜாதிகளையும், அவர்களுக்குள் இயேசுகிறிஸ்துவினால் அழைக்கப்பட்டவர்களாகிய உங்களைய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ப்படிப்பட்டவைகளைச் செய்கிறவர்கள் மரணத்திற்குப் பாத்திரராயிருக்கிறார்களென்று தேவன் தீர்மானித்த நீதியான தீர்ப்பை அவர்கள் அறிந்திருந்தும், அவைகளைத் தாங்களே செய்கிறதுமல்லாமல், அவைகளைச் செய்கிற மற்றவர்களிடத்தில் பிரியப்படுகிறவர்களும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மது நாமத்தினிமித்தம் விசுவாசத்துக்குக் கீழ்ப்படியப்பண்ணும்பொருட்டு, எங்களுக்குக் கிருபையையும் அப்போஸ்தல ஊழியத்தையும் அருளிச்செய்த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் விசுவாசம் உலகமெங்கும் பிரசித்தமாகிறபடியினாலே, முதலாவது நான் உங்களெல்லாருக்காகவும் இயேசு கிறிஸ்து மூலமாய் என் தேவனை ஸ்தோத்திரிக்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ஜெபம்பண்ணும்போதெல்லாம் இடைவிடாமல் உங்களை நினைத்துக் கொண்டிருக்கிறதைக்குறித்துத் தமது குமாரனுடைய சுவிசேஷத்தினாலே என் ஆவியோடு நான் சேவிக்கிற தேவன் எனக்குச் சாட்சியாயிருக்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ஸ்திரப்படுவதற்காக ஆவிக்குரிய சில வரங்களை உங்களுக்குக் கொடுக்கும்படிக்க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ிலும் என்னிலுமுள்ள விசுவாசத்தினால் உங்களோடேகூட நானும் ஆறுதலடையும்படிக்கும், உங்களைக் காண வாஞ்சையாயிருக்கிறபடியினாலே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 சீக்கிரத்தில் கிடைக்கவேண்டுமென்று வேண்டிக்கொள்ளு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வ்விதத்திலாவது நான் உங்களிடத்தில் வருகிறதற்குத் தேவனுடைய சித்தத்தினாலே எனக்கு நல்ல பிரயாணம் சீக்கிரத்தில் கிடைக்கவேண்டுமென்று வேண்டிக்கொள்ள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புறஜாதிகளான மற்றவர்களுக்குள்ளே நான் பலனை அடைந்தது போல உங்களுக்குள்ளும் சில பலனை அடையும்படிக்கு, உங்களிடத்தில் வரப் பலமுறை யோசனையாயிருந்தேன், ஆயினும் இதுவரைக்கும் எனக்குத் தடையுண்டாயிற்று என்று நீங்கள் அறியாதிருக்க எனக்கு மன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ிரேக்கருக்கும், மற்ற அந்நியர்களுக்கும், ஞானிகளுக்கும், மூடருக்கும் நான் கடனாளியாயிருக்கிற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ரோமாபுரியிலிருக்கிற உங்களுக்கும் என்னால் இயன்றமட்டும் சுவிசேஷத்தைப் பிரசங்கிக்க விரும்புகிற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ிறிஸ்துவின் சுவிசேஷத்தைக் குறித்து நான் வெட்கப்படேன்; முன்பு யூதரிலும் பின்பு கிரேக்கரிலும் விசுவாசிக்கிறவனெவனோ அவனுக்கு இரட்சிப்பு உண்டாவதற்கு அது தேவபெலனா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நீதிமான் பிழைப்பான் என்று எழுதியிருக்கிறபடி விசுவாசத்தினால் உண்டாகும் தேவநீதி விசுவாசத்திற்கென்று அந்தச் சுவிசேஷத்தினால் வெளிப்படுத்தப்படுகிற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த்தியத்தை அநியாயத்தினாலே அடக்கிவைக்கிற மனுஷருடைய எல்லாவித அவபக்திக்கும் அநியாயத்துக்கும் விரோதமாய், தேவகோபம் வானத்திலிருந்து வெளிப்படுத்தப்பட்ட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ைக்குறித்து அறியப்படுவது அவர்களுக்குள்ளே வெளிப்படுத்தப்பட்டிருக்கிறது; தேவனே அதை அவர்களுக்கு வெளிப்படுத்தியிருக்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ப்படியென்றால், காணப்படாதவைகளாகிய அவருடைய நித்திய வல்லமை தேவத்துவம் என்பவைகள், உண்டாக்கப்பட்டிருக்கிறவைகளினாலே, உலகமுண்டானதுமுதற்கொண்டு, தெளிவாய்க் காணப்படும்; ஆதலால் அவர்கள் போக்குச்சொல்ல இடம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தேவனை அறிந்தும், அவரைத் தேவனென்று மகிமைப்படுத்தாமலும், ஸ்தோத்திரியாமலுமிருந்து, தங்கள் சிந்தனைகளினாலே வீணரானார்கள், உணர்வில்லாத அவர்களுடைய இருதயம் இருளடை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தங்களை ஞானிகளென்று சொல்லியும் பயித்தியக்காரராக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ழிவில்லாத தேவனுடைய மகிமையை அழிவுள்ள மனுஷர்கள் பறவைகள் மிருகங்கள் ஊரும் பிராணிகள் ஆகிய இவைகளுடைய ரூபங்களுக்கு ஒப்பாக மாற்றி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அவர்கள் தங்கள் இருதயத்திலுள்ள இச்சைகளினாலே ஒருவரோடொருவர் தங்கள் சரீரங்களை அவமானப்படுத்தத்தக்கதாக, தேவன் அவர்களை அசுத்தத்திற்கு ஒப்புக்கொடுத்த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ுடைய சத்தியத்தை அவர்கள் பொய்யாக மாற்றி, சிருஷ்டிகரைத் தொழுது சேவியாமல் சிருஷ்டியைத் தொழுது சேவித்தார்கள், அவரே என்றென்றைக்கும் ஸ்தோத்திரிக்கப்பட்டவர்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ുകൊണ്ടു ദൈവം അവരെ അവമാനരാഗങ്ങളിൽ ഏല്പിച്ചു; അവരുടെ സ്ത്രീകൾ സ്വാഭാവികഭോഗ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ഭാവവിരുദ്ധമാക്ക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വ്വണ്ണം പുരുഷന്മാരും സ്വാഭാവികസ്ത്രീഭോഗം വിട്ടു അന്യോന്യം കാമം ജ്വലിച്ചു ആണോടു ആൺ അവലക്ഷണമായ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ർത്തിച്ചു. ഇങ്ങനെ അവർ തങ്ങളുടെ വിഭ്രമത്തിന്നു യോഗ്യമായ പ്രതിഫലം തങ്ങളിൽ തന്നേ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ദൈവം തന്റെ പുത്രനും നമ്മുടെ കർത്താവുമായ യേശുക്രിസ്തുവിനെക്കുറ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ദൈവത്തെ പരിജ്ഞാനത്തിൽ ധരിപ്പാൻ ഇഷ്ടമില്ലാഞ്ഞതിന്നു തക്കവണ്ണം ദൈവം അവരെ ഉചിതമല്ലാത്തതു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കൃഷ്ടബുദ്ധിയിൽ 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വിശുദ്ധരേഖകളിൽ തന്റെ പ്രവാചകന്മാർ മുഖാന്തരം മുമ്പുകൂട്ടി വാഗ്ദത്തം ചെയ്ത സുവിശേഷത്ത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േർതിരിച്ചു വിളിക്കപ്പെട്ട അപ്പൊസ്തലനും യേശുക്രിസ്തുവിന്റെ ദാസനുമായ പൌലൊസ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ർ സകല അനീതിയും ദുഷ്ടതയും അത്യാഗ്രഹവും ദുർബ്ബുദ്ധിയും നിറഞ്ഞവർ; അസൂയ, കുല, പിണക്കം, കപട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ുശ്ശീലം എന്നിവ തിങ്ങിയവ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റോമയിൽ ദൈവത്തിന്നു പ്രിയരും വിളിക്കപ്പെട്ട വിശുദ്ധന്മാരുമായ എല്ലാവർക്കും എഴുതുന്ന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കുരളക്കാർ, ഏഷണിക്കാർ, ദൈവദ്വേഷികൾ, നിഷ്ഠൂരന്മാർ, ഗർവ്വിഷ്ഠന്മാർ, ആത്മപ്രശംസക്കാർ, പുതുദോഷ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ങ്കല്പിക്കുന്നവർ, മാതാപിതാക്കന്മാരെ അനുസരിക്കാത്തവ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നമ്മുടെ പിതാവായ ദൈവത്തിങ്കൽനിന്നും കർത്താവായ യേശുക്രിസ്തുവിങ്കൽനിന്നും നിങ്ങൾക്ക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ാധാനവും ഉണ്ടാ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ജഡം സംബന്ധിച്ചു ദാവീദിന്റെ സന്തതിയിൽനിന്നു ജനിക്കയും മരിച്ചിട്ടു ഉയിർത്തെഴുന്നേൽക്ക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ുദ്ധിയുടെ ആത്മാവു സംബന്ധിച്ചു ദൈവപുത്രൻ എന്നു ശക്തിയോടെ നിർണ്ണയിക്കപ്പെട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വനാലല്ലോ ഞ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ബുദ്ധിഹീനർ, നിയമലംഘികൾ, വാത്സല്യമില്ലാത്തവർ, കനിവറ്റ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ന്റെ നാമത്തിന്നായി സകലജാതികളുടെയും ഇടയിൽ വിശ്വാസത്തിന്നു അനുസരണം വരുത്തേണ്ടതിന്നു കൃപ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ൊസ്തലത്വവും പ്രാപിച്ച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ഈ വക പ്രവൃത്തിക്കുന്നവർ മരണയോഗ്യർ എന്നുള്ള ദൈവന്യായം അവർ അറിഞ്ഞിട്ടും അവയെ പ്രവർത്തിക്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ത്രമല്ല പ്രവർത്തിക്കുന്നവരിൽ പ്രസാദിക്കയുംകൂടെ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ിൽ യേശുക്രിസ്തുവിന്നായി വിളിക്കപ്പെട്ട നിങ്ങളും ഉൾപ്പെട്ട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നിങ്ങളുടെ വിശ്വാസം സർവ്വലോകത്തിലും പ്രസിദ്ധമായിരിക്കുന്നതിനാൽ ഞാൻ ആദ്യം തന്നേ എന്റെ ദൈവ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േശുക്രിസ്തുമുഖാന്തരം നിങ്ങൾക്കെല്ലാവർക്കും വേണ്ടി സ്തോത്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ഞാൻ ഇടവിടാതെ നിങ്ങളെ ഓർത്തുകൊണ്ടു ദൈവേഷ്ടത്താൽ എപ്പോൾ എങ്കിലും നിങ്ങളുടെ അടുക്കൽ വര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ാധിക്കേണ്ടതിന്നു എന്റെ പ്രാർത്ഥനയിൽ എപ്പോഴും യാച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ന്നുള്ളതിന്നു അവന്റെ പുത്രനെക്കുറിച്ചുള്ള സുവിശേഷഘോഷണത്തിൽ ഞാൻ എന്റെ ആത്മാവിൽ ആരാധിക്കുന്ന ദൈവ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 സാക്ഷ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ളുടെ സ്ഥിരീകരണത്തിന്നായി ആത്മികവരം വല്ലതും നിങ്ങൾക്കു നല്കേണ്ടതിന്ന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ായതു നിങ്ങൾക്കും എനിക്കും ഒത്തൊരുമിച്ചുള്ള വിശ്വാസത്താൽ നിങ്ങളോടുകൂടെ എനിക്കും ആശ്വ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ഭിക്കേണ്ടതിന്നു ഞാൻ നിങ്ങളെ കാണ്മാൻ വാഞ്ഛ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എന്നാൽ സഹോദരന്മാരേ, എനിക്കു ശേഷം ജാതികളിൽ എന്നപോലെ നിങ്ങളിലും വല്ല ഫലവും ഉണ്ടാകേണ്ട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ടുക്കൽ വരുവാൻ പലപ്പോഴും ഭാവിച്ചു എങ്കിലും ഇതുവരെ മുടക്കം വന്നു എന്നു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ിയാതിരിക്കരുതു എന്നു ഞാൻ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യവനന്മാർക്കും ബർബരന്മാർക്കും ജ്ഞാനികൾക്കും ബുദ്ധിഹീനർക്കും ഞാൻ കടക്കാരൻ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റോമയിലുള്ള നിങ്ങളോടും സുവിശേഷം അറിയിപ്പാൻ എന്നാൽ ആവോളം ഞാൻ ഒരുങ്ങ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ുവിശേഷത്തെക്കുറിച്ചു എനിക്കു ലജ്ജയില്ല; വിശ്വസിക്കുന്ന ഏവന്നും ആദ്യം യെഹൂദന്നും പിന്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വനവന്നും അതു രക്ഷെക്കായി ദൈവശക്തിയാ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ിൽ ദൈവത്തിന്റെ നീതി വിശ്വാസം ഹേതുവായും വിശ്വാസത്തിന്നായിക്കൊണ്ടും വെളിപ്പെടുന്നു. “നീതിമ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ശ്വാസത്താൽ ജീവിക്കും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നീതികൊണ്ടു സത്യത്തെ തടുക്കുന്ന മനുഷ്യരുടെ സകല അഭക്തിക്കും അനീതിക്കും നേരെ ദൈവത്തിന്റെ കോ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ർഗ്ഗത്തിൽ നിന്നു വെളി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ദൈവത്തെക്കുറിച്ചു അറിയാകുന്നതു അവർക്കു വെളിവായി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ദൈവം അവർക്കു വെളിവാക്കിയല്ലോ. അവന്റെ നിത്യശക്തിയും ദിവ്യത്വവുമായി അവന്റെ അദൃശ്യലക്ഷണ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ോകസൃഷ്ടിമുതൽ അവന്റെ പ്രവൃത്തികളാൽ ബുദ്ധിക്കു തെളിവായി വെളിപ്പെട്ടുവരുന്നു;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തിവാദമില്ലാതിരിക്കേണ്ടതിന്ന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അവർ ദൈവത്തെ അറിഞ്ഞിട്ടും അവനെ ദൈവമെന്നു ഓർത്തു മഹത്വീകരിക്കയോ നന്ദി കാണിക്കയോ ചെയ്യാതെ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രൂപണങ്ങളിൽ വ്യർത്ഥരായിത്തീർന്നു, അവരുടെ വിവേകമില്ലാത്ത ഹൃദയം ഇരുണ്ടുപോ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ജ്ഞാനികൾ എന്നു പറഞ്ഞുകൊണ്ടു അവർ മൂഢരായിപ്പോ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ക്ഷയനായ ദൈവത്തിന്റെ തേജസ്സിനെ അവർ ക്ഷയമുള്ള മനുഷ്യൻ, പക്ഷി, നാൽക്കാലി, ഇഴജാതി എന്നി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ൂപസാദൃശ്യമായി മാറ്റിക്കള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തുകൊണ്ടു ദൈവം അവരെ തങ്ങളുടെ ഹൃദയങ്ങളിലെ മോഹങ്ങളിൽ സ്വന്തശരീരങ്ങളെ തമ്മിൽ തമ്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മാനിക്കേണ്ടതിന്നു അശുദ്ധിയിൽ ഏ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ൈവത്തിന്റെ സത്യം അവർ വ്യാജമാക്കി മാറ്റിക്കളഞ്ഞു, സൃഷ്ടിച്ചവനെക്കാൾ സൃഷ്ടിയെ ഭജിച്ചു ആരാധ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എന്നേക്കും വാഴ്ത്തപ്പെട്ടവൻ, ആമേ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2026-10-20T03:33:43Z</dcterms:created>
  <dcterms:modified xsi:type="dcterms:W3CDTF">2026-10-20T03:33:43Z</dcterms:modified>
  <dc:title>റോമർ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