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ுதினமும் நடத்திடுவார் புது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த்திடுவார் – மலைகள் விலகிடும் பர்வ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ர்ந்திடும் கிருபைகள் நிலைத்திடுமே கால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கவலைகள் மறைந்திடும் காத்திடுவார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றைவேறும் அவர் வார்த்தை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ுடனே உன் நேசர் உன்ன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வு திறந்திடும் கட்டுகள் உட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ங்கள் சுதந்தரிப்பாய் தாவீதின் கிருப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நிரப்பிடும் ஆளுகை செய்திடுவாய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க்கும் இயேசு உன்னை 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ுகள் நன்மைகளாலே முடி சூட்டி மகிழ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ாழ்வு செழிப்பாய் மாறும் உன் பாத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ய்யாய் பொழியும் – நீ ஆசீர்வாதமாய் இரு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ண்ட நிலமும் மகிழ்ந்து பாடிடும் வயல்வெள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ழித்திடுமே – கர்த்தரின் மகிமை தேவ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ம் தேசங்கள் அறிந்திடுமே ஓரு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த நம் இயேசு நடத்திடுவா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2026-07-30T18:16:12Z</dcterms:created>
  <dcterms:modified xsi:type="dcterms:W3CDTF">2026-07-30T18:16:12Z</dcterms:modified>
  <dc:title>துதிப் பாடல்கள் : 207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