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க்கும் அவன் ஊழியக்காரருக்கும் முன்பாகக் கொண்டுவந்து வைத்தாள்; அவர்கள் புசித்து எழுந்திருந்து, அந்த இராத்திரியிலேயே புறப்பட்ட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பெலிஸ்தரின் பாளயத்தைக் கண்டபோது பயந்தான்; அவன் இருதயம் மிகவும் தத்தளித்துக்கொண்ட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ந்த ஸ்திரீ: உமக்கு நான் யாரை எழும்பிவரப் பண்ண வேண்டும் என்றதற்கு, அவன்: சாமுவேலை எழும்பிவரப்பண்ணவேண்ட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ರಾಜ್ಯವನ್ನು ನಿನ್ನ ಕೈಯಿಂದ ತೆಗೆದುಕೊಂಡು ಅದನ್ನು ನಿನ್ನ ನೆರೆಯವನಾದ ದಾವೀದನ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ಕರ್ತನ ಮಾತನ್ನು ಕೇಳದೆ ಅಮಾಲೇಕ್ಯರ ಮೇಲೆ ಇದ್ದ ಆತನ ಉಗ್ರಕೋಪವನ್ನು ತೀರಿಸದೆ ಹೋದದರಿಂದ ಕರ್ತನ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ಲ್ಲಿ ನಿನಗೆ ಹೀ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ನಿನ್ನ್ನ ಸಹಿತವಾಗಿ ಇಸ್ರಾಯೇಲ್ಯರನ್ನೂ ಫಿಲಿಷ್ಟಿಯರ ಕೈಯಲ್ಲಿ ಒಪ್ಪಿಸಿ ಕೊಡುವನು. ನಾಳೆ ನೀ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ೂ ನನ್ನ ಸಂಗಡ ಇರುವಿರಿ. ಕರ್ತನು ಇಸ್ರಾಯೇಲ್‌ ಸೈನ್ಯವನ್ನು ಫಿಲಿಷ್ಟಿಯರ ಕೈಯಲ್ಲಿ ಒಪ್ಪಿಸಿಕೊ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ೌಲನು ನೆಲದ ಮೇಲೆ ಬೋರ್ಲ ಬಿದ್ದು ಸಮುವೇಲನ ಮಾತುಗಳಿಗೋಸ್ಕರ ಬಹಳವಾಗಿ ಭಯ ಪಟ್ಟನು. ಆ ದಿನವೆಲ್ಲಾ ಊಟ 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ರಿಂದ ಅವನೊಳಗೆ ಶಕ್ತಿ ಇ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ಆ ಸ್ತ್ರೀಯು ಅವನ ಬಳಿಗೆ ಬಂದು ಅವನು ಬಹಳ ತಲ್ಲಣ ಪಟ್ಟನೆಂದು ನೋಡಿ ಅವನಿಗೆ--ಇಗೋ, ನಿನ್ನ ದಾಸಿಯಾದ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್ನು ಕೇಳಿ ನನ್ನ ಪ್ರಾಣವನ್ನು ನನ್ನ ಕೈಯಲ್ಲಿ ಇಟ್ಟುಕೊಂಡೆನು; ನೀನು ನನಗೆ ಹೇಳಿದ ಮಾತುಗಳ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 ರಿಂದ ಈಗ ನೀನು ನಿನ್ನ ದಾಸಿಯ ಮಾತನ್ನು ಕೇಳಿ ನೀನು ಮಾರ್ಗ ಹಿಡಿದು ನಡೆಯುವಾಗ ನಿನಗೆ ಶಕ್ತಿ ಇರುವ ಹಾಗ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ುಂದೆ ಒಂದು ರೊಟ್ಟಿಯ ತುಂಡನ್ನು ಇರಿಸಲು ನನಗೆ ಅಪ್ಪಣೆ ಕೊಡು; ನೀನು ತಿನ್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ವನು ಒಪ್ಪದೆ--ನಾನು ತಿನ್ನುವದಿಲ್ಲ ಅಂದನು. ಆದರೆ ಅವನ ದಾಸರೂ ಆ ಸ್ತ್ರೀಯೂ ಅವನನ್ನು ಬಲವಂತಮಾಡ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ಅವರ ಮಾತನ್ನು ಕೇಳಿ ನೆಲವನ್ನು ಬಿಟ್ಟು ಎದ್ದು ಮಂಚದ ಮೇಲೆ ಕುಳಿ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ಸ್ತ್ರೀಗೆ ಮನೆಯಲ್ಲಿ ಒಂದು ಕೊಬ್ಬಿದ ಕರು ಇತ್ತು; ಅವಳು ಅದನ್ನು ತ್ವರೆಯಾಗಿ ಕೊಯ್ದು, ಹಿಟ್ಟನ್ನು ಹಿಸುಕಿ ಹು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 ರೊಟ್ಟಿಗಳಾಗಿ ಸು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ೌಲನ ಮುಂದೆಯೂ ಅವನ ದಾಸರ ಮುಂದೆಯೂ ತಂದಿ ಟ್ಟಳು. ಅವರು ಊಟ ಮಾಡಿ ಎದ್ದು ಆ ರಾತ್ರಿಯಲ್ಲೇ ಹೊರಟ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ವಸಗಳಲ್ಲಿ ಏನಾಯಿತಂದರೆ,ಫಿಲಿಷ್ಟಿಯರು ಇಸ್ರಾಯೇಲ್ಯರ ಮೇಲೆ ಯುದ್ಧಮಾಡಲು ತಮ್ಮ ಸೈನ್ಯವನ್ನು ಕೂಡಿಸಿ ಕೊಂಡರ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ೀಷನು ದಾವೀದನಿಗೆ--ನೀನೂ ನಿನ್ನ ಜನರೂ ಯುದ್ಧವನ್ನು ಮಾಡಲು ನಮ್ಮ ಸಂಗಡ ನಿಶ್ಚಯವಾಗಿ ಬರಬೇಕೆಂದು ತಿಳಿಯಲಿ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ಾವೀದನು ಆಕೀಷನಿಗೆ--ನಿಶ್ಚಯವಾಗಿ ನಿನ್ನ ದಾಸನು ಮಾಡುವದನ್ನು ತಿಳುಕೊಳ್ಳುವಿ ಅಂದನು. ಆಕೀಷ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ಿಗೆ--ಎಂದೆಂದಿಗೂ ನಾನು ನಿನ್ನನ್ನು ತಲೆಗಾವಲಿಯವನಾಗಿರಲು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ಮುವೇಲನು ಸತ್ತು ಹೋಗಿದ್ದನು; ಇಸ್ರಾಯೇ ಲ್ಯರೆಲ್ಲರೂ ಅವನಿಗೋಸ್ಕರ ಗೋಳಾಡಿ ಅವನ ಸ್ವಂತ ಪಟ್ಟಣವಾದ ರಾಮ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ೂಣಿಟ್ಟಿದ್ದರು. ಇದಲ್ಲದೆ ಸೌಲನು ಯಕ್ಷಿಣಿಗಾರರನ್ನೂ ಮಂತ್ರವಾದಿ ಗಳನ್ನೂ ದೇಶದಲ್ಲಿಂದ ಹೊರಡ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ಫಿಲಿಷ್ಟಿ ಯರು ಕೂಡಿಕೊಂಡು ಬಂದು ಶೂನೇಮಿನಲ್ಲಿ ದಂಡಿ ಳಿದರು. ಸೌಲನು ಎಲ್ಲಾ ಇಸ್ರಾಯೇಲ್ಯರನ್ನು ಕೂಡಿಸಿ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ಬೋವದಲ್ಲಿ ದಂಡಿ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ಸೌಲನು ಫಿಲಿಷ್ಟಿಯರ ದಂಡನ್ನು ನೋಡಿ ಭಯ ಪಟ್ಟನು; ತನ್ನ ಹೃದಯ ಬಹಳ ಹೆದರ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ೌಲನು ಕರ್ತನನ್ನು ಕೇಳಿಕೊಂಡಾಗ ಕರ್ತನು ಅವನಿಗೆ ಸ್ವಪ್ನಗ ಳಿಂದಲಾದರೂ ಊರೀಮಿನಿಂದಲಾದರೂ ಪ್ರವಾದಿ ಗಳಿಂದ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ಕ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ೌಲನು ತನ್ನ ದಾಸರಿಗೆ--ನಾನು ಅವಳ ಬಳಿಗೆ ಹೋಗಿ ವಿಚಾರಿಸುವ ಹಾಗೆ ಯಕ್ಷಿಣಿಗಾರ್ತೆಯಾದ ಒಬ್ಬ ಸ್ತ್ರೀ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ಿರಿ ಅಂದನು. ಅವನ ದಾಸರು ಅವನಿಗೆ--ಇಗೋ, ಏಂದೋರಿನಲ್ಲಿ ಯಕ್ಷಿಣಿ ಗಾರ್ತೆಯಾದ ಒಬ್ಬ ಸ್ತ್ರೀ ಇದ್ದಾಳ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ಸೌಲನು ತನ್ನನ್ನು ಮರೆಮಾಡಿಕೊಳ್ಳುವಂತೆ ಬದಲು ವಸ್ತ್ರಗಳನ್ನು ಧರಿಸಿ ತನ್ನ ಸಂಗಡ ಇಬ್ಬರು ಮನುಷ್ಯರನ್ನು ಕರ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ಲ್ಲಿ ಆ ಸ್ತ್ರೀಯ ಬಳಿಗೆ ಬಂದು ಅವಳಿಗೆ--ನೀನು ದಯಮಾಡಿ ನಿನ್ನ ಯಕ್ಷಿಣಿ ವಿದ್ಯೆ ಯಿಂದ ಕಣಿಹೇಳು; ನಾ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ವನನ್ನು ನನಗೆ ಏರಿಬರುವಂತೆ 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ಸ್ತ್ರೀಯು ಅವನಿಗೆ--ಇಗೋ, ಸೌಲನು ಯಕ್ಷಿಣಿಗಾರರನ್ನೂ ಮಂತ್ರಗಾರರನ್ನೂ ದೇಶದಲ್ಲಿಂದ ತೆಗೆದುಬಿಟ್ಟನೆಂದ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. ಈಗ ನಾನು ಸಾಯುವದಕ್ಕೆ ಕಾರಣ ವಾಗುವ ಹಾಗೆ ಯಾಕೆ ನನ್ನ ಪ್ರಾಣಕ್ಕೆ ಉರ್ಲಿಡುತ್ತೀ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ಸೌಲನು--ಕರ್ತನ ಜೀವದಾಣೆ, ಈ ಕಾರ್ಯಕ್ಕೋಸ್ಕರ ನಿನಗೆ ದಂಡನೆ ಬಾರದು ಎಂದು ಅವಳಿಗೆ ಕರ್ತನ ಮೇಲೆ ಪ್ರಮಾಣ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ಅವಳು--ನಿನಗೆ ನಾನು ಯಾರನ್ನು ಏರಿ ಬರಮಾಡ ಬೇಕು ಅಂದಳು. ಅದಕ್ಕವನು--ಸಮುವೇಲನನ್ನು ನನಗೆ ಏರಿ ಬರ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ಸ್ತ್ರೀಯು ಸಮುವೇಲನನ್ನು ಕಂಡಾಗ ಮಹಾ ಶಬ್ದದಿಂದ ಕೂಗಿ ದಳು. ಆ ಸ್ತ್ರೀಯು--ಯಾಕೆ ನನ್ನನ್ನು ಮೋಸ ಮಾಡಿದಿ?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ಸನು ಅವಳಿಗೆಭಯಪಡಬೇಡ. ನೀನು ನೋಡಿದ್ದೇನು ಅಂದನು. ಆಗ ಆ ಸ್ತ್ರೀಯು ಸೌಲನಿಗೆ--ದೇವರುಗಳು ಭೂಮಿ ಯೊಳಗಿಂದ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ನ್ನು ನೋಡಿದ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--ಅವನ ರೂಪವೇನೆಂದು ಅವಳನ್ನು ಕೇಳಿದನು. ಅವಳು--ನಿಲುವಂಗಿಯನ್ನು ಹೊದ್ದಿರುವ ಮುದಿ ಪ್ರಾಯದವನಾದ ಒಬ್ಬ ಮ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ಷ್ಯನು ಏರಿ ಬರುತ್ತಾನೆ ಅಂದಳು. ಆದದರಿಂದ ಅವನು ಸಮುವೇಲನೆಂದು ಸೌಲನು ತಿಳಿದುಕೊಂಡು ಮೋರೆ ಕೆಳಗಾಗಿ ನೆಲದ ಮಟ್ಟಿಗೂ ಬ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ಸಮುವೇಲನು ಸೌಲನಿಗೆ--ನೀನು ನನ್ನನ್ನು ಏರಿ ಬರ ಮಾಡಿ ಯಾಕೆ ವಿಶ್ರಾಂತಿಯನ್ನು ಕೆಡಿಸಿದಿ ಅಂದ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ು--ನಾನು ಬಹಳ ಇಕ್ಕಟ್ಟಿನಲ್ಲಿದ್ದೇನೆ; ಯಾಕಂದರೆ ಫಿಲಿಷ್ಟಿಯರು ನನಗೆ ವಿರೋಧವಾಗಿ ಯುದ್ಧ ಮಾಡುತ್ತಾರೆ; ಆದರೆ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ಿಟ್ಟುಹೋದನು. ಆತನು ಪ್ರವಾದಿಗಳ ಮುಖಾಂತರ ವಾದರೂ ಸ್ವಪ್ನದ ಮುಖಾಂತರವಾದರೂ ನನಗೆ ಪ್ರತ್ಯುತ್ತರಕೊಡ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ನಾನು ಮಾಡ ಬೇಕಾದದ್ದನ್ನು ನೀನು ತಿಳಿಸುವ ಹಾಗೆ ನಿನ್ನನ್ನು ಕರೆ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ಮುವೇಲನು ಅವನಿಗೆ--ಕರ್ತನು ನಿನ್ನನ್ನು ಬಿಟ್ಟುಹೋಗಿ ನಿನಗೆ ಶತ್ರುವಾಗಿರುವಾಗ ನೀನು ನನ್ನನ್ನು ಕೇಳ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ನ್ನ ಮುಖಾಂತರ ಹೇಳಿದ ಹಾಗೆಯೇ ನಿನಗೆ ಮಾಡ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2026-10-20T06:12:08Z</dcterms:created>
  <dcterms:modified xsi:type="dcterms:W3CDTF">2026-10-20T06:12:08Z</dcterms:modified>
  <dc:title>1 ಸಮುವೇಲನು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