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presProps" Target="presProps.xml"/>
  <Relationship Id="rId59" Type="http://schemas.openxmlformats.org/officeDocument/2006/relationships/viewProps" Target="viewProps.xml"/>
  <Relationship Id="rId60"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கர்த்தருடைய மகிமை கீழ்த்திசைக்கு எதிரான வாசல்வழியாய் ஆலயத்துக்குள் பிரவேசித்தது.]]></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அப்பொழுது ஆவி என்னை எடுத்து, உட்பிராகாரத்திலே கொண்டுபோய்விட்டது; இதோ, கர்த்தருடைய மகிமை ஆலயத்தை நிரப்பிற்று.]]></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அவர் ஆலயத்திலிருந்து என்னோடே பேசுகிறதைக் கேட்டேன்; அந்தப் புருஷன் என்னண்டையில் நின்றிருந்தார்.]]></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அவர் என்னை நோக்கி: மனுபுத்திரனே, இது நான் இஸ்ரவேல் புத்திரரின் நடுவே என்றென்றைக்கும் வாசம்பண்ணும் என் சிங்காசனமும் என் பாதபீடத்தின் ஸ்தானமுமாயிருக்கிறது; இனி இஸ்ரவேல் வம்சத்தாரும் அவர்களுடைய ராஜாக்களும் என் பரிசுத்த நாமத்தைத் தங்கள் மேடைகளில் தங்கள் வேசித்தனத்தினாலும் தங்கள் ராஜாக்களின் பிரேதங்களினாலும் தீட்டுப்படுத்துவதில்லை.]]></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அவர் என்னை நோக்கி: மனுபுத்திரனே, இது நான் இஸ்ரவேல் புத்திரரின் நடுவே என்றென்றைக்கும் வாசம்பண்ணும் என் சிங்காசனமும் என் பாதபீடத்தின் ஸ்தானமுமாயிருக்கிறது; இனி இஸ்ரவேல் வம்சத்தாரும் அவர்களுடைய ராஜாக்களும் என் பரிசுத்த நாமத்தைத் தங்கள் மேடைகளில் தங்கள் வேசித்தனத்தினாலும் தங்கள் ராஜாக்களின் பிரேதங்களினாலும் தீட்டுப்படுத்துவதில்லை.]]></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அவர் என்னை நோக்கி: மனுபுத்திரனே, இது நான் இஸ்ரவேல் புத்திரரின் நடுவே என்றென்றைக்கும் வாசம்பண்ணும் என் சிங்காசனமும் என் பாதபீடத்தின் ஸ்தானமுமாயிருக்கிறது; இனி இஸ்ரவேல் வம்சத்தாரும் அவர்களுடைய ராஜாக்களும் என் பரிசுத்த நாமத்தைத் தங்கள் மேடைகளில் தங்கள் வேசித்தனத்தினாலும் தங்கள் ராஜாக்களின் பிரேதங்களினாலும் தீட்டுப்படுத்துவதில்லை.]]></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அவர் என்னை நோக்கி: மனுபுத்திரனே, இது நான் இஸ்ரவேல் புத்திரரின் நடுவே என்றென்றைக்கும் வாசம்பண்ணும் என் சிங்காசனமும் என் பாதபீடத்தின் ஸ்தானமுமாயிருக்கிறது; இனி இஸ்ரவேல் வம்சத்தாரும் அவர்களுடைய ராஜாக்களும் என் பரிசுத்த நாமத்தைத் தங்கள் மேடைகளில் தங்கள் வேசித்தனத்தினாலும் தங்கள் ராஜாக்களின் பிரேதங்களினாலும் தீட்டுப்படுத்துவதில்லை.]]></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அவர்கள் எனக்கும் தங்களுக்கும் நடுவே, ஒரு சுவர் இருக்கும்படி, தங்கள் வாசற்படியை என் வாசற்படியண்டையிலும், தங்கள் வாசல்நிலைகளை என் வாசல் நிலைகளண்டையிலும் சேர்த்து, என் பரிசுத்த நாமத்தைத் தாங்கள் அருவருப்புகளினால் தீட்டுப்படுத்தினார்கள்; ஆகையால் என் கோபத்திலே அவர்களை நாசமாக்கினேன்.]]></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அவர்கள் எனக்கும் தங்களுக்கும் நடுவே, ஒரு சுவர் இருக்கும்படி, தங்கள் வாசற்படியை என் வாசற்படியண்டையிலும், தங்கள் வாசல்நிலைகளை என் வாசல் நிலைகளண்டையிலும் சேர்த்து, என் பரிசுத்த நாமத்தைத் தாங்கள் அருவருப்புகளினால் தீட்டுப்படுத்தினார்கள்; ஆகையால் என் கோபத்திலே அவர்களை நாசமாக்கினேன்.]]></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அவர்கள் எனக்கும் தங்களுக்கும் நடுவே, ஒரு சுவர் இருக்கும்படி, தங்கள் வாசற்படியை என் வாசற்படியண்டையிலும், தங்கள் வாசல்நிலைகளை என் வாசல் நிலைகளண்டையிலும் சேர்த்து, என் பரிசுத்த நாமத்தைத் தாங்கள் அருவருப்புகளினால் தீட்டுப்படுத்தினார்கள்; ஆகையால் என் கோபத்திலே அவர்களை நாசமாக்கினேன்.]]></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அவர்கள் எனக்கும் தங்களுக்கும் நடுவே, ஒரு சுவர் இருக்கும்படி, தங்கள் வாசற்படியை என் வாசற்படியண்டையிலும், தங்கள் வாசல்நிலைகளை என் வாசல் நிலைகளண்டையிலும் சேர்த்து, என் பரிசுத்த நாமத்தைத் தாங்கள் அருவருப்புகளினால் தீட்டுப்படுத்தினார்கள்; ஆகையால் என் கோபத்திலே அவர்களை நாசமாக்கினேன்.]]></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இப்பொழுதும் அவர்கள் தங்கள் வேசித்தனத்தையும் தங்கள் ராஜாக்களின் பிரேதங்களையும் என் முகத்தினின்று அகற்றினால் நான் என்றென்றைக்கும் அவர்கள் நடுவே வாசமாயிருப்பேன்.]]></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இப்பொழுதும் அவர்கள் தங்கள் வேசித்தனத்தையும் தங்கள் ராஜாக்களின் பிரேதங்களையும் என் முகத்தினின்று அகற்றினால் நான் என்றென்றைக்கும் அவர்கள் நடுவே வாசமாயிருப்பேன்.]]></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மனுபுத்திரனே, இஸ்ரவேல் வம்சத்தார் தங்கள் அக்கிரமங்களினிமித்தம் வெட்கப்படும்படிக்கு, நீ அவர்களுக்கு இந்த ஆலயத்தைக் காண்பி; அதின் அளவை அளக்கக்கடவர்கள்.]]></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மனுபுத்திரனே, இஸ்ரவேல் வம்சத்தார் தங்கள் அக்கிரமங்களினிமித்தம் வெட்கப்படும்படிக்கு, நீ அவர்களுக்கு இந்த ஆலயத்தைக் காண்பி; அதின் அளவை அளக்கக்கடவர்கள்.]]></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அவர்கள் செய்த எல்லாவற்றினிமித்தமும் வெட்கப்பட்டால், அப்பொழுது இந்த ஆலயத்தின் ரூபத்தையும், அதின் அளவையும், அதின் முன் வாசல்களையும், அதின் பின் வாசல்களையும், அதின் எல்லா ஒழுங்குகளையும், அதின் எல்லாக் கட்டளைகளையும், அதின் எல்லா நியமங்களையும் அதின் எல்லாச் சட்டங்களையும் அவர்களுக்குத் தெரியப்படுத்தி, அவர்கள் அதினுடைய எல்லா ஒழுங்குகளையும், அதினுடைய எல்லா முறைமைகளையும் கைக்கொண்டு அவைகளின்படி செய்யும்படிக்கு அதை அவர்கள் கண்களுக்குமுன்பாக எழுதிவை.]]></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அவர்கள் செய்த எல்லாவற்றினிமித்தமும் வெட்கப்பட்டால், அப்பொழுது இந்த ஆலயத்தின் ரூபத்தையும், அதின் அளவையும், அதின் முன் வாசல்களையும், அதின் பின் வாசல்களையும், அதின் எல்லா ஒழுங்குகளையும், அதின் எல்லாக் கட்டளைகளையும், அதின் எல்லா நியமங்களையும் அதின் எல்லாச் சட்டங்களையும் அவர்களுக்குத் தெரியப்படுத்தி, அவர்கள் அதினுடைய எல்லா ஒழுங்குகளையும், அதினுடைய எல்லா முறைமைகளையும் கைக்கொண்டு அவைகளின்படி செய்யும்படிக்கு அதை அவர்கள் கண்களுக்குமுன்பாக எழுதிவை.]]></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அவர்கள் செய்த எல்லாவற்றினிமித்தமும் வெட்கப்பட்டால், அப்பொழுது இந்த ஆலயத்தின் ரூபத்தையும், அதின் அளவையும், அதின் முன் வாசல்களையும், அதின் பின் வாசல்களையும், அதின் எல்லா ஒழுங்குகளையும், அதின் எல்லாக் கட்டளைகளையும், அதின் எல்லா நியமங்களையும் அதின் எல்லாச் சட்டங்களையும் அவர்களுக்குத் தெரியப்படுத்தி, அவர்கள் அதினுடைய எல்லா ஒழுங்குகளையும், அதினுடைய எல்லா முறைமைகளையும் கைக்கொண்டு அவைகளின்படி செய்யும்படிக்கு அதை அவர்கள் கண்களுக்குமுன்பாக எழுதிவை.]]></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அவர்கள் செய்த எல்லாவற்றினிமித்தமும் வெட்கப்பட்டால், அப்பொழுது இந்த ஆலயத்தின் ரூபத்தையும், அதின் அளவையும், அதின் முன் வாசல்களையும், அதின் பின் வாசல்களையும், அதின் எல்லா ஒழுங்குகளையும், அதின் எல்லாக் கட்டளைகளையும், அதின் எல்லா நியமங்களையும் அதின் எல்லாச் சட்டங்களையும் அவர்களுக்குத் தெரியப்படுத்தி, அவர்கள் அதினுடைய எல்லா ஒழுங்குகளையும், அதினுடைய எல்லா முறைமைகளையும் கைக்கொண்டு அவைகளின்படி செய்யும்படிக்கு அதை அவர்கள் கண்களுக்குமுன்பாக எழுதிவை.]]></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ஆலயத்தினுடைய பிரமாணம் என்னவென்றால் மலையுச்சியின்மேல் சுற்றிலும் அதின் எல்லையெங்கும் மிகவும் பரிசுத்தமாயிருக்கும்; இதுவே ஆலயத்தினுடைய பிரமாணம்.]]></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ஆலயத்தினுடைய பிரமாணம் என்னவென்றால் மலையுச்சியின்மேல் சுற்றிலும் அதின் எல்லையெங்கும் மிகவும் பரிசுத்தமாயிருக்கும்; இதுவே ஆலயத்தினுடைய பிரமாணம்.]]></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முழங்களின்படி அளக்கும் பலிபீடத்தின் அளவுகளாவன: ஒரு கை முழமும் நாலு விரற்கடையும் கொண்டது ஒரு முழமாகும்; அதின்படி சுற்றாதாரம், ஒரு முழ உயரமும், ஒரு முழ அகலமும், அதின் ஓரத்தைச் சுற்றிலுமுள்ள விளிம்பு ஒரு ஜாணுமாயிருக்கும்; இது பலிபீடத்தின் மேற்புறம்.]]></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முழங்களின்படி அளக்கும் பலிபீடத்தின் அளவுகளாவன: ஒரு கை முழமும் நாலு விரற்கடையும் கொண்டது ஒரு முழமாகும்; அதின்படி சுற்றாதாரம், ஒரு முழ உயரமும், ஒரு முழ அகலமும், அதின் ஓரத்தைச் சுற்றிலுமுள்ள விளிம்பு ஒரு ஜாணுமாயிருக்கும்; இது பலிபீடத்தின் மேற்புறம்.]]></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முழங்களின்படி அளக்கும் பலிபீடத்தின் அளவுகளாவன: ஒரு கை முழமும் நாலு விரற்கடையும் கொண்டது ஒரு முழமாகும்; அதின்படி சுற்றாதாரம், ஒரு முழ உயரமும், ஒரு முழ அகலமும், அதின் ஓரத்தைச் சுற்றிலுமுள்ள விளிம்பு ஒரு ஜாணுமாயிருக்கும்; இது பலிபீடத்தின் மேற்புறம்.]]></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தரையில் இருக்கிற ஆதாரந்துவக்கிக் கீழ்நிலைமட்டும் இரண்டுமுழமும், அகலம் ஒரு முழமும், சின்ன நிலை துவக்கிப் பெரிய நிலைமட்டும் நாலுமுழமும், அகலம் ஒரு முழமுமாயிருக்கும்.]]></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தரையில் இருக்கிற ஆதாரந்துவக்கிக் கீழ்நிலைமட்டும் இரண்டுமுழமும், அகலம் ஒரு முழமும், சின்ன நிலை துவக்கிப் பெரிய நிலைமட்டும் நாலுமுழமும், அகலம் ஒரு முழமுமாயிருக்கும்.]]></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பலிபீடத்தின் சிகரம் நாலு முழ உயரமாயிருக்கும்; பலிபீடத்தின் சிகரத்துக்குமேலே நாலு கொம்புகள் இருக்கும்.]]></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பலிபீடத்தின் சிகரம் பன்னிரண்டு முழ நீளமும், பன்னிரண்டு முழ அகலமும் தன் நாலு பக்கங்களிலும் நாற்சதுரமுமாயிருக்கும்.]]></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அதின் நாலு பக்கங்களிலுள்ள சட்டத்தின் நீளம் பதிநாலு முழமும், அகலம் பதிநாலு முழமும், அதைச் சுற்றிலுமிருக்கிற விளிம்பு அரை முழமும் அதற்கு ஆதாரமானது சுற்றிலும் ஒரு முழமுமாயிருக்கும்; அதின் படிகள் கிழக்குக்கு எதிராயிருக்கும் என்றார்.]]></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அதின் நாலு பக்கங்களிலுள்ள சட்டத்தின் நீளம் பதிநாலு முழமும், அகலம் பதிநாலு முழமும், அதைச் சுற்றிலுமிருக்கிற விளிம்பு அரை முழமும் அதற்கு ஆதாரமானது சுற்றிலும் ஒரு முழமுமாயிருக்கும்; அதின் படிகள் கிழக்குக்கு எதிராயிருக்கும் என்றார்.]]></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அதின் நாலு பக்கங்களிலுள்ள சட்டத்தின் நீளம் பதிநாலு முழமும், அகலம் பதிநாலு முழமும், அதைச் சுற்றிலுமிருக்கிற விளிம்பு அரை முழமும் அதற்கு ஆதாரமானது சுற்றிலும் ஒரு முழமுமாயிருக்கும்; அதின் படிகள் கிழக்குக்கு எதிராயிருக்கும் என்றார்.]]></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பின்னும் அவர் என்னை நோக்கி: மனுபுத்திரனே, கர்த்தராகிய ஆண்டவர் உரைக்கிறது என்னவென்றால் பலிபீடத்தை உண்டுபண்ணும் நாளிலே அதின்மேல் தகனபலியிடுகிறதற்கும் அதின்மேல் இரத்தம் தெளிக்கிறதற்குமான கட்டளைகளாவன:]]></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பின்னும் அவர் என்னை நோக்கி: மனுபுத்திரனே, கர்த்தராகிய ஆண்டவர் உரைக்கிறது என்னவென்றால் பலிபீடத்தை உண்டுபண்ணும் நாளிலே அதின்மேல் தகனபலியிடுகிறதற்கும் அதின்மேல் இரத்தம் தெளிக்கிறதற்குமான கட்டளைகளாவன:]]></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எனக்கு ஆராதனை செய்கிறதற்கு என்னிடத்தில் சேருகிற சாதோக்கின் வம்சத்தாரான லேவி கோத்திரத்தாராகிய ஆசாரியர்களுக்கு நீ பாவநிவாரண பலியாக ஒரு இளங்காளையைக் கொடுப்பாயாக என்று கர்த்தராகிய ஆண்டவர் சொல்லுகிறார்.]]></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எனக்கு ஆராதனை செய்கிறதற்கு என்னிடத்தில் சேருகிற சாதோக்கின் வம்சத்தாரான லேவி கோத்திரத்தாராகிய ஆசாரியர்களுக்கு நீ பாவநிவாரண பலியாக ஒரு இளங்காளையைக் கொடுப்பாயாக என்று கர்த்தராகிய ஆண்டவர் சொல்லுகிறார்.]]></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அதின் இரத்தத்தில் கொஞ்சம் எடுத்து, அதின் நாலு கொம்புகளிலும், சட்டத்தின் நாலு கோடிகளிலும், சுற்றியிருக்கிற விளிம்பிலும் பூசி பாவநிவிர்த்திசெய்து, அதைச் சுத்திகரித்து,]]></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அதின் இரத்தத்தில் கொஞ்சம் எடுத்து, அதின் நாலு கொம்புகளிலும், சட்டத்தின் நாலு கோடிகளிலும், சுற்றியிருக்கிற விளிம்பிலும் பூசி பாவநிவிர்த்திசெய்து, அதைச் சுத்திகரித்து,]]></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பின்பு அவர் என்னைக் கீழ்த்திசைக்கு எதிர் வாசலாகிய வாசலுக்கு அழைத்துக்கொண்டுபோனார்.]]></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பின்பு பாவநிவாரணத்தின் காளையைக் கொண்டுபோய், அதை ஆலயத்திலே பரிசுத்த ஸ்தலத்துக்குப் புறம்பாகக் குறிக்கப்பட்ட இடத்திலே சுட்டெரிக்கவேண்டும்.]]></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இதோ, இஸ்ரவேலின் தேவனுடைய மகிமை கீழ்த்திசையிலிருந்து வந்தது; அவருடைய சத்தம் பெருவெள்ளத்தின் இரைச்சலைப் போல இருந்தது; அவருடைய மகிமையினால் பூமி பிரகாசித்தது.]]></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இதோ, இஸ்ரவேலின் தேவனுடைய மகிமை கீழ்த்திசையிலிருந்து வந்தது; அவருடைய சத்தம் பெருவெள்ளத்தின் இரைச்சலைப் போல இருந்தது; அவருடைய மகிமையினால் பூமி பிரகாசித்தது.]]></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இரண்டாம் நாளிலே பழுதற்ற ஒரு வெள்ளாட்டுக்கடாவைப் பாவநிவாரணத்துக்காகப் பலியிடுவாயாக; அவர்கள் இளங்காளையிலே பலிபீடத்தைச் சுத்தி செய்ததுபோலப் பாவநிவாரணஞ் செய்யவேண்டும்.]]></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இரண்டாம் நாளிலே பழுதற்ற ஒரு வெள்ளாட்டுக்கடாவைப் பாவநிவாரணத்துக்காகப் பலியிடுவாயாக; அவர்கள் இளங்காளையிலே பலிபீடத்தைச் சுத்தி செய்ததுபோலப் பாவநிவாரணஞ் செய்யவேண்டும்.]]></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நான் கண்ட இந்தத் தரிசனம், நகரத்தை அழிக்கவந்தபோது கண்ட தரிசனம்போல இருந்தது; இந்த தரிசனங்கள் கேபார் நதியண்டையிலே நான் கண்டிருந்த தரிசனத்தைப்போலும் இருந்தது; நான் முகங்குப்புற விழுந்தேன்.]]></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நான் கண்ட இந்தத் தரிசனம், நகரத்தை அழிக்கவந்தபோது கண்ட தரிசனம்போல இருந்தது; இந்த தரிசனங்கள் கேபார் நதியண்டையிலே நான் கண்டிருந்த தரிசனத்தைப்போலும் இருந்தது; நான் முகங்குப்புற விழுந்தேன்.]]></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நீ பாவநிவாரணத்தை முடித்தபின்பு, பழுதற்ற ஒரு இளங்காளையையும், பழுதற்ற ஒரு ஆட்டுக்கடாவையும் மந்தையிலிருந்து எடுத்துப் பலியிடுவாயாக.]]></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நீ பாவநிவாரணத்தை முடித்தபின்பு, பழுதற்ற ஒரு இளங்காளையையும், பழுதற்ற ஒரு ஆட்டுக்கடாவையும் மந்தையிலிருந்து எடுத்துப் பலியிடுவாயாக.]]></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அவைகளைக் கர்த்தருடைய சந்நிதியில் பலியிடுவாயாக, ஆசாரியர்கள் அவைகளின்மேல் உப்புதூவி, அவைகளைக் கர்த்தருக்கு தகனபலியாக இடக்கடவர்கள்.]]></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அவைகளைக் கர்த்தருடைய சந்நிதியில் பலியிடுவாயாக, ஆசாரியர்கள் அவைகளின்மேல் உப்புதூவி, அவைகளைக் கர்த்தருக்கு தகனபலியாக இடக்கடவர்கள்.]]></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ஏழுநாள்வரைக்கும் தினந்தினம் பாவநிவாரணத்துக்காக ஒரு வெள்ளாட்டுக்கடாவைப் படைப்பாயாக; பழுதற்றவைகளான இளங்காளையையும் மந்தையிலிருந்தெடுத்த ஆட்டுக்கடாவையும் படைப்பார்களாக.]]></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ஏழுநாள்வரைக்கும் தினந்தினம் பாவநிவாரணத்துக்காக ஒரு வெள்ளாட்டுக்கடாவைப் படைப்பாயாக; பழுதற்றவைகளான இளங்காளையையும் மந்தையிலிருந்தெடுத்த ஆட்டுக்கடாவையும் படைப்பார்களாக.]]></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ஏழுநாள்வரைக்கும் பலிபீடத்தைப் பாவநிவிர்த்திசெய்து, அதைச் சுத்திகரித்து, பிரதிஷ்டைபண்ணக்கடவர்கள்.]]></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அந்நாட்கள் முடிந்தபின்பு, எட்டாம் நாள்முதல் ஆசாரியர்கள் பலிபீடத்தின்மேல் உங்கள் தகனபலிகளையும் உங்கள் ஸ்தோத்திரபலிகளையும் படைப்பார்களாக; அப்பொழுது உங்களை அங்கீகரிப்பேன் என்று கர்த்தராகிய ஆண்டவர் சொல்லுகிறார்.]]></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அந்நாட்கள் முடிந்தபின்பு, எட்டாம் நாள்முதல் ஆசாரியர்கள் பலிபீடத்தின்மேல் உங்கள் தகனபலிகளையும் உங்கள் ஸ்தோத்திரபலிகளையும் படைப்பார்களாக; அப்பொழுது உங்களை அங்கீகரிப்பேன் என்று கர்த்தராகிய ஆண்டவர் சொல்லுகிறார்.]]></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582074"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যিহিষ্কেল : 43]]></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পূর্ব দিকের দরজা থেকে প্রভুর মহিমা মন্দিরের মধ্যে এ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হিষ্কেল : 43]]></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তারপর আত্মা আমায় তুলে নিয়ে ভেতরের প্রাঙ্গণের মধ্যে নিয়ে এল| প্রভুর মহিমা মন্দির পরিপূর্ণ হ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হিষ্কেল : 4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আমি কাউকে মন্দিরের ভেতর থেকে আমার সাথে কথা বলতে শুনলাম| সেই মানুষটি তখনও আমার পাশে দাঁড়িয়েছি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হিষ্কেল : 43]]></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মন্দিরের ভেতর থেকে আসা সেই রব আমায় বললেন, “হে মনুষ্যসন্তান, আমার সিংহাসন ও পাদদেশ সমেত এই আমা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হিষ্কেল : 43]]></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স্থান| আমি এই স্থানে ইস্রায়েলের লোক জনের মাঝে চির কালের জন্য বাস করি| ইস্রায়েল পরিবার আমার না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হিষ্কেল : 43]]></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পুনরায় কলঙ্কিত করবে না| রাজারা ও তাদের প্রজারা মূর্ত্তি পূজা করবে না অথবা এই স্থানে তাদের রাজাদে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হিষ্কেল : 43]]></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মৃতদেহ কবরস্থ করে আমার নামকে লজ্জিত করবে 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হিষ্কেল : 43]]></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তারা আমার চৌকাঠের পাশে তাদের চৌকাঠ এবং আমার দরজায খুঁটির পাশে তাদের দরজার খুঁটি লাগিয়ে আমা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হিষ্কেল : 43]]></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নামকে লজ্জিত করবে না| অতীতে কেবল একটি দেওয়াল তাদের আমার কাছ থেকে পৃথক করত| তাই প্রত্যেকবার পাপ কাজ]]></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হিষ্কেল : 43]]></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করে ও ভয়ঙ্কর ঐসব কাজ করে তারা আমার নামকে অপবিত্র করেছে| সেই জন্য আমি রুদ্ধ হয়ে তাদের ধ্বংস]]></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হিষ্কেল : 43]]></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করেছিলা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হিষ্কেল : 43]]></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এখন তারা তাদের য়ৌন পাপতাদের রাজাদের মৃতদেহ আমাদের কাছ থেকে দূরে সরিয়ে নিয়ে যাক্, তাহলে আমি চি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হিষ্কেল : 43]]></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কাল তাদের সঙ্গে বাস করব|]]></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হিষ্কেল : 43]]></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এখন হে মনুষ্যসন্তান, ইস্রায়েল পরিবারকে ঐ মন্দিরের সম্বন্ধে বল| তাহলে যখন তারা সেই মন্দিরে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হিষ্কেল : 43]]></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পরিকল্পনার সম্বন্ধে জানবে তখন তারা তাদের পাপ সম্বন্ধে লজ্জিত হবে|]]></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হিষ্কেল : 43]]></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আর তাদের কৃত সমস্ত মন্দ কাজের জন্য তারা লজ্জিত হবে| তারা সেই মন্দিরের নক্শা সম্বন্ধে জানু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হিষ্কেল : 43]]></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জানুক কিভাবে তা গড়া যাবে, প্রবেশ দ্বার ও প্রস্থানদ্বার কোথায় সে সব এবং মন্দিরের সমস্ত নকশাটাই]]></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হিষ্কেল : 43]]></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জানুক| তার বিষয়ে যে বিধি ও নিয়ম রয়েছে, তাও তাদের শিখিযে দিও| এবং প্রত্যেকে যেন দেখতে পায় এবং]]></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হিষ্কেল : 43]]></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মন্দিরের বিধিসমূহ পালন করে সেই জন্য এগুলি প্রত্যেকের জন্য লেখ|]]></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হিষ্কেল : 43]]></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মন্দির সম্বন্ধে এই হল বিধি: এই সীমানার মধ্যবর্তী যে পাহাড়, তার চূড়োর সমস্ত জায়গাটাও অ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হিষ্কেল : 43]]></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পবিত্র| মন্দির সম্বন্ধে বিধিগুলি এই:]]></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হিষ্কেল : 43]]></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লম্বা মাপকাঠি ব্যবহার করে হাত বেদীর মাপ এইরকম| বেদীর গোড়ায চারদিকে যে গর্ত খোঁড়া রয়েছিল তা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হিষ্কেল : 43]]></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গভীরতা 1হাত, প্রস্থেথ প্রতি ধারে 1হাত| তার ধারের কানা বুড়ো আঙ্গুল থেকে কড়ে আঙ্গুলের যে দূরত্ব তা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হিষ্কেল : 43]]></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সমান| আর বেদীটি উচ্চতায় এই রক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হিষ্কেল : 43]]></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মাটি থেকে তলার প্রান্ত পর্য়ন্ত গোড়ার মাপ 2হাত, প্রস্থে 1হাত এবং ছোট ধার থেকে বড় ধার মা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হিষ্কেল : 43]]></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হাত, প্রস্থে 2হা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হিষ্কেল : 43]]></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বেদীতে পবিত্র আগুনের জায়গাটা উচ্চতায় 4হাত| চার কোণ শিংযের আকারে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হিষ্কেল : 43]]></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বেদীতে আগুনের যে জায়গাটা তা মাপে দৈর্য়্ঘে 12হাত এবং প্রস্থে 12হাত, আকারে একেবারে বর্গক্ষেত্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হিষ্কেল : 43]]></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গা থেকে বের হওয়া সরু তাকটিও আকারে বর্গক্ষেত্র, মাপে লম্বায় 14হাত ও প্রস্থে 14হাত| এর ধার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হিষ্কেল : 43]]></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প্রস্থে 1,2 হাত| (এর ভিত্তি যা একে ঘিরে রয়েছে তা হল প্রস্থে 2হাত|) বেদী পর্য়ন্ত যে সিঁড়ি চলে গেছে]]></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হিষ্কেল : 43]]></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তা পূর্ব দি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হিষ্কেল : 43]]></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তখন সেই পুরুষটি আমায় বলল, “হে মনুষ্যসন্তান, প্রভু আমার সদাপ্রভু এই কথাগুলি বলেন: ‘বেদীর জন্য এই]]></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হিষ্কেল : 43]]></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হল আইন, যে সময় তুমি বেদী নির্মাণ করবে সে সময় হোমবলি উত্সর্গ ও রক্ত ছিটানো এই অনুসারে কো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হিষ্কেল : 43]]></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তুমি সাদোক পরিবারের জন্য পাপার্থক বলি হিসাবে একটি যুব ষাঁড় দেবে| এই লোকরা লেবী পরিবারগোষ্ঠী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হিষ্কেল : 43]]></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যাজক| এই লোকরা আমার কাছে উত্সর্গ এনে আমার সেবা করবে|”‘ প্রভু আমার সদাপ্রভু এই কথা বলেছে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হিষ্কেল : 43]]></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ষাঁড়ের কিছুটা রক্ত নিয়ে তা বেদীর চার কোণের চারটি সিং-এ লাগাবে এবং তার চারদিকের ধারেও লাগাবে|]]></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হিষ্কেল : 43]]></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এইভাবে তুমি অবশ্য বেদী টিকে শুচি করবে এবং তাকে গ্রহণয়োগ্য করে তো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হিষ্কেল : 43]]></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সেই পুরুষটি আমাকে পূর্বের দিকের প্রবেশ দ্বারের দিকে নিয়ে চল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হিষ্কেল : 43]]></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তারপর পাপার্থক বলির জন্য সেই ষাঁড় নিয়ে তা মন্দিরের বাইরের চত্বরের উপযুক্ত জায়গায় পোড়াবে|]]></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হিষ্কেল : 43]]></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সেখানে পূর্ব দিক থেকে ইস্রায়েলের ঈশ্বরের মহিমা এসে উপস্থিত হল| ঈশ্বরের রব সমুদ্রের গর্জনের ম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হিষ্কেল : 43]]></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মনে হল এবং তাঁর মহিমার আলোয ভূমি আলোকিত হ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হিষ্কেল : 43]]></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দ্বিতীয় দিনে তুমি এক নির্দোষ পুং ছাগ উত্সর্গ করবে| তা হবে পাপার্থক বলি| যেভাবে যাজক ষাঁড়]]></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হিষ্কেল : 43]]></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ব্যবহার করে বেদী শুচি করেছিল সেই ভাবেই তারা এটা দিয়ে বেদী শুচি করবে|]]></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হিষ্কেল : 43]]></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এই দর্শনটি ছিল সেটির মত যখন আমি দেখেছিলাম তিনি জেরুশালেম শহর ধ্বংস করতে এসেছিলেন এবং কবার নদী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হিষ্কেল : 43]]></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ধারে আমি যে দর্শন দেখেছিলাম সেটার ম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হিষ্কেল : 43]]></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যখন বেদী শুচিকরণের কাজ শেষ হবে তখন তুমি নির্দোষ এক যুব ষাঁড় ও তার সাথে এক নির্দোষ পুং মেষ এ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হিষ্কেল : 43]]></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তা উত্সর্গ করবে|]]></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হিষ্কেল : 43]]></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তারপর তুমি তা প্রভুর সামনে উত্সর্গ করবে| যাজকরা তার উপরে নুন ছিটাবে| তারপর যাজকরা সেই ষাঁড় ও]]></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হিষ্কেল : 43]]></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পুং মেষকে হোমবলি হিসেবে প্রভুর উদ্দেশ্যে উত্সর্গ করবে|]]></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হিষ্কেল : 43]]></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সাত দিনের প্রত্যেক দিনের পাপার্থক বলির জন্য তুমি ছাগ উত্সর্গ করবে| এছাড়াও তুমি একটি যুব ষাঁড় ও]]></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হিষ্কেল : 43]]></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পালের পুং মেষ তৈরী করে রাখবে| এই সব পশুরা যেন নির্দোষ হ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হিষ্কেল : 43]]></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সাতদিন ধরে যাজকরা বেদীটিকে শুচি করবে যাতে ঈশ্বরের উপাসনার জন্য তা প্রস্তুত হ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হিষ্কেল : 43]]></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7. সাত দিনের পর অষ্টম দিনে যাজক অবশ্যই হোমবলি ও সহভাগীতার বলি বেদীতে উত্সর্গ করবে| তখন আমি তোমা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হিষ্কেল : 43]]></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গ্রহণ করব|” প্রভু আমার সদাপ্রভু এই কথা বলে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হিষ্কেল : 43]]></a:t>
            </a:r>
          </a:p>
        </p:txBody>
      </p:sp>
    </p:spTree>
  </p:cSld>
  <p:clrMapOvr>
    <a:masterClrMapping/>
  </p:clrMapOvr>
</p:sld>
</file>

<file path=ppt/theme/theme1.xml><?xml version="1.0" encoding="utf-8"?>
<a:theme xmlns:a="http://schemas.openxmlformats.org/drawingml/2006/main" name="Theme25">
  <a:themeElements>
    <a:clrScheme name="Theme2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5">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2026-10-21T06:56:41Z</dcterms:created>
  <dcterms:modified xsi:type="dcterms:W3CDTF">2026-10-21T06:56:41Z</dcterms:modified>
  <dc:title>যিহিষ্কেল : 43</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