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ொன்னது யாக்கோபின் தலைவர்களே, இஸ்ரவேல் வம்சத்து அதிபதிகளே, நியாயம் இன்னதென்று அறிவது உங்களுக்கு அல்லவோ அடு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ொன்னது யாக்கோபின் தலைவர்களே, இஸ்ரவேல் வம்சத்து அதிபதிகளே, நியாயம் இன்னதென்று அறிவது உங்களுக்கு அல்லவோ அடு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நன்மையை வெறுத்து, தீமையை விரும்பி அவர்கள்மேலிருக்கிற அவர்களுடைய தோலையும் அவர்கள் எலும்புகள்மேல் இருக்கிற அவர்களுடைய சதையையும் பிடுங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நன்மையை வெறுத்து, தீமையை விரும்பி அவர்கள்மேலிருக்கிற அவர்களுடைய தோலையும் அவர்கள் எலும்புகள்மேல் இருக்கிற அவர்களுடைய சதையையும் பிடுங்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த்தின் சதையைத்தின்று அவர்கள்மேல் இருக்கிற அவர்களுடைய தோலை உரிந்துகொண்டு அவர்கள் எலும்புகளை முறித்து பானையிலே போடும்வண்ணமாகவும் இறைச்சியைக் கொப்பரைக்குள்ளே போடும்வண்ணமாகவும் அவைகளைத் துண்டி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த்தின் சதையைத்தின்று அவர்கள்மேல் இருக்கிற அவர்களுடைய தோலை உரிந்துகொண்டு அவர்கள் எலும்புகளை முறித்து பானையிலே போடும்வண்ணமாகவும் இறைச்சியைக் கொப்பரைக்குள்ளே போடும்வண்ணமாகவும் அவைகளைத் துண்டி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கர்த்தரை நோக்கிக் கூப்பிடுவார்கள்; ஆனாலும் அவர்கள் தங்கள் கிரியைகளில் பொல்லாதவர்களானபடியினால், அவர் அவர்களுக்கு மறுஉத்தரவு கொடாமல் தமது முகத்தை அக்காலத்திலே அவர்களுக்கு மறைத்துக்கொள்ள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கர்த்தரை நோக்கிக் கூப்பிடுவார்கள்; ஆனாலும் அவர்கள் தங்கள் கிரியைகளில் பொல்லாதவர்களானபடியினால், அவர் அவர்களுக்கு மறுஉத்தரவு கொடாமல் தமது முகத்தை அக்காலத்திலே அவர்களுக்கு மறைத்துக்கொள்ள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ற்களினால் கடிக்கிறவர்களாயிருந்து, சமாதானமென்றுசொல்லி, தங்கள் வாய்க்கு உணவைக்கொடாதவனுக்கு விரோதமாகச் சண்டைக்கு ஆயத்தம்பண்ணி, என் ஜனத்தை மோசம்போக்குகிற தீர்க்கதரிசிகளுக்கு விரோதமாய்க் கர்த்தர் சொல்லுகிறது என்னவென்றால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ற்களினால் கடிக்கிறவர்களாயிருந்து, சமாதானமென்றுசொல்லி, தங்கள் வாய்க்கு உணவைக்கொடாதவனுக்கு விரோதமாகச் சண்டைக்கு ஆயத்தம்பண்ணி, என் ஜனத்தை மோசம்போக்குகிற தீர்க்கதரிசிகளுக்கு விரோதமாய்க் கர்த்தர் சொல்லுகிறது என்னவென்றால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ரிசனங்காணக் கூடாத இராத்திரியும், குறிசொல்லக் கூடாத அந்தகாரமும் உங்களுக்கு வரும்; தீர்க்கதரிசிகளின்மேல் சூரியன் அஸ்தமித்து, அவர்கள்மேல் பகல் காரிருளாய்ப் போ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ரிசனங்காணக் கூடாத இராத்திரியும், குறிசொல்லக் கூடாத அந்தகாரமும் உங்களுக்கு வரும்; தீர்க்கதரிசிகளின்மேல் சூரியன் அஸ்தமித்து, அவர்கள்மேல் பகல் காரிருளாய்ப் போ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சனம் பார்க்கிறவர்கள் வெட்கி, குறிசொல்லுகிறவர்கள் நானி, உத்தரவுகொடுக்கிற தேவன் இல்லாததினால் அவர்கள் எல்லாரும் தங்கள் வாயை மூ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சனம் பார்க்கிறவர்கள் வெட்கி, குறிசொல்லுகிறவர்கள் நானி, உத்தரவுகொடுக்கிற தேவன் இல்லாததினால் அவர்கள் எல்லாரும் தங்கள் வாயை மூ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, யாக்கோபுக்கு அவன் மீறுதலையும் இஸ்ரவேலுக்கு அவன் பாவத்தையும் அறிவிக்கும்படி, கர்த்தருடைய ஆவி அருளிய பலத்தினாலும், நியாயத்தினாலும், பராக்கிரமத்தினாலும் நிரப்பப்பட்ட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, யாக்கோபுக்கு அவன் மீறுதலையும் இஸ்ரவேலுக்கு அவன் பாவத்தையும் அறிவிக்கும்படி, கர்த்தருடைய ஆவி அருளிய பலத்தினாலும், நியாயத்தினாலும், பராக்கிரமத்தினாலும் நிரப்பப்பட்ட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யாயத்தை அருவருத்து, செம்மையானவைகளையெல்லாம் கோணலாக்க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யாயத்தை அருவருத்து, செம்மையானவைகளையெல்லாம் கோணலாக்க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ை இரத்தப்பழியினாலும், எருசலேமை அநியாயத்தினாலும் கட்டுவிக்கிற யாக்கோபு வம்சத்துத் தலைவர்களே, இஸ்ரவேல் வம்சத்து அதிபதிகளே, இதைக் கேள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தலைவர்கள் பரிதானத்துக்கு நியாயந்தீர்க்கிறார்கள்; அதின் ஆசாரியர்கள் கூலிக்கு உபதேசிக்கிறார்கள்; அதின் தீர்க்கதரிசிகள் பணத்துக்குக் குறிசொல்லுகிறார்கள்; ஆகிலும் அவர்கள் கர்த்தரை சார்ந்துகொண்டு: கர்த்தர் எங்கள் நடுவில் இல்லையோ? தீங்கு எங்கள்மேல் வராது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உங்கள்நிமித்தம் சீயோன் வயல்வெளியைப்போல உழப்பட்டு, எருசலேம் மண்மேடுகளாய்ப்போம், ஆலயத்தின் பர்வதம் காட்டுமேடுகளாய்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உங்கள்நிமித்தம் சீயோன் வயல்வெளியைப்போல உழப்பட்டு, எருசலேம் மண்மேடுகளாய்ப்போம், ஆலயத்தின் பர்வதம் காட்டுமேடுகளாய்ப்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ેં કહ્યું, “હે યાકૂબના નેતાઓ, અને ઇસ્રાએલ દેશના શાસકો, હવે આ શું તમારા માટે ન્યાયને જાણ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ણ તમે ન્યાયને ધિક્કારો છો, ને અન્યાય પર પ્રેમ રાખો છો! તમે મારા લોકોના શરીર પરથી ચામડી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ડકાં ઉપરથી માંસ ઊતારી લ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મારા લોકોનું માંસ ખાઓ છો, તેમના શરીર ઉપરથી ચામડી ઉઝરડી નાખો છો, તેમના હાડકાં ભાંગીને ચૂ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નાંખો છો અને તેને માંસની જેમ રાંધવા માટે તમે તેને કઢાઇમાં પાથરી દ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પછી સંકટના સમયે મદદ માટે તમે યહોવાને વિનંતી કરો છો! પરંતુ તે તમને જવાબ નહિ આપે. તમે અનિ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ો કર્યા છે, તેથી તે તમારાથી મોઢું ફેરવી લે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જૂઠા પ્રબોધકો, તમે યહોવાના લોકોને ખોટા માગેર્ લઇ જાઓ છો.તમને ખોરાક આપે તેઓને તમે શાંતિ થાઓ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ો છો અને જેઓ નથી આપતા તેઓને તમે ધમકાવો છો. તમારા માટે દેવનો આ સંદેશ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રા ઉપર રાત્રીના ઓળાં ઊતરશે; તમને કોઇ સંદર્શન નહિ થાય, તમારા ઉપર અંધારા ઊતરશે, તમે કોઇ ભવિષ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ખી શકશો નહિ, તમારો સૂર્ય આથમી જશે અને તમારો દિવસ અંધારમય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્રષ્ટાઓ લજ્જિત થશે, અને ભવિષ્યવેત્તાઓ ગૂંચવાઇ જશે, તેઓ બધા પોતાના હોઠ ઢાંકી દેશે; કારણકે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થી કઇં પણ ઉત્તર મળ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પરંતુ જ્યારે મારા માટે, યાકૂબને તેના અપરાધ વિષે અને ઇસ્રાએલને તેના પાપો વિષે જણાવવા માટે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એ મને સાર્મથ્ય, ન્યાય અને શકિતથી ભરી દીધ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ાકૂબના વંશના નેતાઓ અને ઇસ્રાએલના કૂળના શાસકો, જેઓ ન્યાયને ધિક્કારો છો, અને સર્વ નીતિમત્ત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લટાવો છો, હવે ધ્યાનથી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સિયોનને હિંસાથી અને યરૂશાલેમને અન્યાય દ્વારા બાંધ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ા આગેવાન નેતાઓ લાંચ લઇને ન્યાય કરે છે. ને તેના યાજકો પગાર લઇને બોધ કરે છે અને તેના પ્રબોધ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ૈસા લઇને ભવિષ્ય ભાખે છે. એમ છતાં પણ તેઓ યહોવા પર આધાર રાખે છે, અને કહે છે, “શું યહોવા આપણ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? આપણા પર કોઇ આફત આવ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થી, તમારે કારણે સિયોનને ખેતરની જેમ ખેડી નાખવામાં આવશે, અને યરૂશાલેમ કાટમાળનો ઢગલો થઇ જશે;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ેકરી ઉપરનું મંદિર ઝાડી ઝાંખરાથી ઢંક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2026-10-20T04:19:32Z</dcterms:created>
  <dcterms:modified xsi:type="dcterms:W3CDTF">2026-10-20T04:19:32Z</dcterms:modified>
  <dc:title>મીખાહ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