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இரங்கும், தேவனே, எனக்கு இரங்கும்; உம்மை என் ஆத்துமா அண்டிக்கொள்ளுகிறது; விக்கினங்கள் கடந்துபோகுமட்டும் உமது செட்டைகளின் நிழலிலே வந்து அடை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இரங்கும், தேவனே, எனக்கு இரங்கும்; உம்மை என் ஆத்துமா அண்டிக்கொள்ளுகிறது; விக்கினங்கள் கடந்துபோகுமட்டும் உமது செட்டைகளின் நிழலிலே வந்து அடை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ாக யாவையும் செய்து முடிக்கப்போகிற தேவனாகிய உன்னதமான தேவனை நோக்கிக் கூப்பிட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விழுங்கப்பார்க்கிறவன் என்னை நிந்திக்கையில், அவர் பரலோகத்திலிருந்து ஒத்தாசை அனுப்பி, என்னை இரட்சிப்பார். (சேலா.) தேவன் தமது கிருபையையும் தமது சத்தியத்தையும் அனுப்புவார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விழுங்கப்பார்க்கிறவன் என்னை நிந்திக்கையில், அவர் பரலோகத்திலிருந்து ஒத்தாசை அனுப்பி, என்னை இரட்சிப்பார். (சேலா.) தேவன் தமது கிருபையையும் தமது சத்தியத்தையும் அனுப்புவார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த்துமா சிங்கங்களின் நடுவிலிருக்கிறது; தீயை இறைக்கிற மனுபுத்திரருக்குள்ளே கிடக்கிறேன்; அவர்கள் பற்கள் ஈட்டிகளும் அம்புகளும், அவர்கள் நாவு கருக்கான பட்டயமு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த்துமா சிங்கங்களின் நடுவிலிருக்கிறது; தீயை இறைக்கிற மனுபுத்திரருக்குள்ளே கிடக்கிறேன்; அவர்கள் பற்கள் ஈட்டிகளும் அம்புகளும், அவர்கள் நாவு கருக்கான பட்டயமு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ருளும்; உமது மகிமை பூமியனைத்தின்மேலும் உயர்ந்தி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ால்களுக்குக் கண்ணியை வைத்திருக்கிறார்கள்; என் ஆத்துமா தொய்ந்துபோயிற்று; எனக்கு முன்பாகக் குழியை வெட்டி, அதின் நடுவிலே விழுந்தார்கள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ால்களுக்குக் கண்ணியை வைத்திருக்கிறார்கள்; என் ஆத்துமா தொய்ந்துபோயிற்று; எனக்கு முன்பாகக் குழியை வெட்டி, அதின் நடுவிலே விழுந்தார்கள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ுதயம் ஆயத்தமாயிருக்கிறது; தேவனே, என் இருதயம் ஆயத்தமாயிருக்கிறது; நான் பாடிக்கீர்த்தனம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கிமையே, விழி; வீணையே சுரமண்டலமே, விழியுங்கள்; அதிகாலையில் விழித்துக்கொள்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து கிருபை வானபரியந்தமும், உமது சத்தியம் மேகமண்டலங்கள்பரியந்தமும் எட்ட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ே, வானங்களுக்குமேலாக உயர்ந்தருளும்; உமது மகிமை பூமியனைத்தின்மேலும் உயர்ந்த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న్ను కరుణింపుము దేవా నన్ను కరుణింపుము నేను నీ శరణుజొచ్చి యున్నాను ఈ ఆపదలు తొలగిపోవువరక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క్కల నీడను శరణుజొచ్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హోన్నతుడైన దేవునికి నా కార్యము సఫలముచేయు దేవునికి నేను మొఱ్ఱ పెట్ట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ఆకాశమునుండి ఆజ్ఞ ఇచ్చి నన్ను రక్షించును నన్ను మింగగోరువారు దూషణలు పలుకునప్పుడు దేవు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పాసత్యములను పంపున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ప్రాణము సింహములమధ్య నున్నది కోపోద్రేకుల మధ్యను నేను పండుకొనుచున్నాను వారి దంతములు శూలములు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బులు వారి నాలుక వాడిగల కత్త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ా, ఆకాశముకంటె అత్యున్నతుడవుగా నిన్ను కనుపరచుకొనుము నీ ప్రభావము సర్వభూమిమీద కనబడ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అడుగులను చిక్కించుకొనుటకై వారు వలయొడ్డిరి నా ప్రాణము క్రుంగియున్నది. నా యెదుట గుంట త్రవ్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లో తామేపడిరి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హృదయము నిబ్బరముగా నున్నది దేవా, నా హృదయము నిబ్బరముగా నున్నది నేను పాడుచు స్తుతిగాన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ప్రాణమా, మేలుకొనుము స్వరమండలమా సితారా, మేలుకొనుడి నేను వేకువనే లే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కృప ఆకాశముకంటె ఎత్తయినది నీ సత్యము మేఘమండలమువరకు వ్యాపించ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భువా, జనములలో నీకు కృతజ్ఞతాస్తుతులు నేను చెల్లించెదను ప్రజలలో నిన్ను 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వా, ఆకాశముకంటె అత్యున్నతుడవుగా నిన్ను కనుపరచుకొనుము. నీ ప్రభావము సర్వభూమిమీద కనబడ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2026-10-20T07:33:35Z</dcterms:created>
  <dcterms:modified xsi:type="dcterms:W3CDTF">2026-10-20T07:33:35Z</dcterms:modified>
  <dc:title>కీర్తనలు : 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