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இருதயம் இறுமாப்புள்ளதல்ல, என் கண்கள் மேட்டிமையுள்ளவைகளுமல்ல; பெரிய காரியங்களிலும், எனக்கு மிஞ்சின கருமங்களிலும் நான் தலையிடுகிறது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இருதயம் இறுமாப்புள்ளதல்ல, என் கண்கள் மேட்டிமையுள்ளவைகளுமல்ல; பெரிய காரியங்களிலும், எனக்கு மிஞ்சின கருமங்களிலும் நான் தலையிடுகிறதும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யின் பால் மறந்த குழந்தையைப் போல, நான் என் ஆத்துமாவை அடக்கி அமரப்பண்ணினேன்; என் ஆத்துமா பால் மறந்த குழந்தையைப்போல இ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யின் பால் மறந்த குழந்தையைப் போல, நான் என் ஆத்துமாவை அடக்கி அமரப்பண்ணினேன்; என் ஆத்துமா பால் மறந்த குழந்தையைப்போல இ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ுமுதல் என்றென்றைக்கும் இஸ்ரவேல் கர்த்தரை நம்பியிருப்ப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6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 હું ગવિર્ષ્ઠ નથી, હું કદી અગત્યના માણસ તરીકે વર્તતો નથી. હું મારી જાતને કદીય “મહ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ુઓ” સાથે સંડોવતો નથી જે કરવું મારા માટે અતિ ભયપ્રદ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ેં મારી જાતને શાંત કરી છે. મારો આત્મા સ્વસ્થ અને શાંત છે. મારો આત્મા માતાના બાહુમાં ધાવણથી તૃપ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ેલ બાળક જેવ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ઇસ્રાએલ, યહોવા પર હંમેશા અને સદાય ભરોસો રાખ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2026-10-20T09:25:52Z</dcterms:created>
  <dcterms:modified xsi:type="dcterms:W3CDTF">2026-10-20T09:25:52Z</dcterms:modified>
  <dc:title>ગીતશાસ્ત્ર : 131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