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 பெரிதென்று பாருங்கள்; உலகம் அவரை அறியாதபடியினாலே நம்மையும் அறிய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 பெரிதென்று பாருங்கள்; உலகம் அவரை அறியாதபடியினாலே நம்மையும் அறிய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 வெளிப்படவில்லை; ஆகிலும் அவர் வெளிப்படும்போது அவர் இருக்கிறவண்ணமாகவே நாம் அவரைத் தரிசிப்பதினால், அவருக்கு ஒப்பாயிருப்போமென்று அறிந்த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 வெளிப்படவில்லை; ஆகிலும் அவர் வெளிப்படும்போது அவர் இருக்கிறவண்ணமாகவே நாம் அவரைத் தரிசிப்பதினால், அவருக்கு ஒப்பாயிருப்போமென்று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மேல் இப்படிப்பட்ட நம்பிக்கை வைத்திருக்கிறவனெவனும், அவர் சுத்தமுள்ளவராயிருக்கிறதுபோல, தன்னையும் சுத்திகரித்துக்கொள்ள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மேல் இப்படிப்பட்ட நம்பிக்கை வைத்திருக்கிறவனெவனும், அவர் சுத்தமுள்ளவராயிருக்கிறதுபோல, தன்னையும் சுத்திகரித்துக்கொள்ள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கிற எவனும் நியாயப்பிரமாணத்தை மீறுகிறான்; நியாயப்பிரமாணத்தை மீறுகிறதே பாவ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ம்முடைய பாவங்களைச் சுமந்து தீர்க்க வெளிப்பட்டாரென்று அறிவீர்கள்; அவரிடத்தில் பாவ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ில் நிலைத்திருக்கிற எவனும் பாவஞ்செய்கிறதில்லை; பாவஞ்செய்கிற எவனும் அவரைக் காணவுமில்லை, அவரை அறியவுமில்லை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 நீதியுள்ளவராயிருக்கிறதுபோலத் தானும் நீதியுள்ளவனாய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 நீதியுள்ளவராயிருக்கிறதுபோலத் தானும் நீதியுள்ளவனாய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 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 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 தேவனால் பிறந்தபடியினால் பாவஞ்செய்யமா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 தேவனால் பிறந்தபடியினால் பாவஞ்செய்யமா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 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 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ம் ஒருவரிலொருவர் அன்புகூரவேண்டுமென்பதே நீங்கள் ஆதிமுதல் கேள்விப்பட்ட விசேஷ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 அவனைக் கொலைசெய்தான்? தன் கிரியைகள் பொல்லாதவைகளும், தன் சகோதரனுடைய கிரியைகள் நீதியுள்ளவைகளுமாயிருந்ததினிமித்தந்த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 அவனைக் கொலைசெய்தான்? தன் கிரியைகள் பொல்லாதவைகளும், தன் சகோதரனுடைய கிரியைகள் நீதியுள்ளவைகளுமாயிருந்ததினிமித்தந்த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ே, உலகம் உங்களைப் பகைத்தால் ஆச்சரியப்படாத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 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 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சகோதரனைப் பகைக்கிற எவனும் மனுஷகொலைபாதகனாயிருக்கிறான்; மனுஷ கொலைபாதகனெவனோ அவனுக்குள் நித்தியஜீவன் நிலைத்திராது என்று அறி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 சகோதரருக்காக ஜீவனைக்கொடுக்கக் கடனாளிகளாய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 சகோதரருக்காக ஜீவனைக்கொடுக்கக் கடனாளிகளாய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 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 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ிள்ளைகளே, வசனத்தினாலும், நாவினாலுமல்ல, கிரியையினாலும் உண்மையினாலும் அன்புகூரக்கடவ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 நிச்சயப்படுத்திக்கொள்ளல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 நிச்சயப்படுத்திக்கொள்ளல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 நிச்சயப்படுத்திக்கொள்ள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இருதயமே நம்மைக் குற்றவாளிகளாகத் தீர்க்குமானால், தேவன் நம்முடைய இருதயத்திலும் பெரியவராயிருந்து சகலத்தையும் அறிந்த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ியமானவர்களே, நம்முடைய இருதயம் நம்மைக் குற்றவாளிகளென்று தீர்க்காதிருந்தால், நாம் தேவனிடத்தில் தைரியங்கொண்டிரு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ியமானவர்களே, நம்முடைய இருதயம் நம்மைக் குற்றவாளிகளென்று தீர்க்காதிருந்தால், நாம் தேவனிடத்தில் தைரியங்கொண்ட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கற்பனைகளை நாம் கைக்கொண்டு அவருக்கு முன்பாகப் பிரியமானவைகளைச் செய்கிறபடியினால் நாம் வேண்டிக்கொள்ளுகிறதெதுவோ அதை அவராலே பெற்றுக்கொள்ளு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கற்பனைகளை நாம் கைக்கொண்டு அவருக்கு முன்பாகப் பிரியமானவைகளைச் செய்கிறபடியினால் நாம் வேண்டிக்கொள்ளுகிறதெதுவோ அதை அவராலே பெற்றுக்கொள்ளு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ம் அவருடைய குமாரனாகிய இயேசுகிறிஸ்துவின் நாமத்தின்மேல் விசுவாசமாயிருந்து, அவர் நமக்குக் கட்டளையிட்டபடி ஒருவரிலொருவர் அன்பாயிருக்கவேண்டுமென்பதே அவருடைய கற்பனைய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ம் அவருடைய குமாரனாகிய இயேசுகிறிஸ்துவின் நாமத்தின்மேல் விசுவாசமாயிருந்து, அவர் நமக்குக் கட்டளையிட்டபடி ஒருவரிலொருவர் அன்பாயிருக்கவேண்டுமென்பதே அவருடைய கற்பனைய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 நிலைத்திருக்கிறார்; அவர் நம்மில் நிலைத்திருக்கிறதை அவர் நமக்குத் தந்தருளின ஆவியினாலே அறிந்த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ము దేవుని పిల్లలమని పిలువబడునట్లు తండ్రి మనకెట్టి ప్రేమ ననుగ్రహించెనొ చూడుడి; మనమ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మే.ఈ హేతువుచేత లోకము మనలను ఎరుగదు, ఏల యనగా అది ఆయనను ఎరుగ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ియులారా, యిప్పుడు మనము దేవుని పిల్లలమై యున్నాము. మనమిక ఏమవుదుమో అది ఇంక ప్రత్యక్షపరచబడ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ఆయన ప్రత్యక్షమైనప్పుడు ఆయన యున్నట్లుగానే ఆయనను చూతుము గనుక ఆయనను పోలియుందుమని యెరుగు 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యందు ఈ నిరీక్షణ పెట్టుకొనిన ప్రతివాడును ఆయన పవిత్రుడై యున్నట్టుగా తన్ను పవిత్రున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ాపము చేయు ప్రతివాడును ఆజ్ఞను అతిక్రమించును; ఆజ్ఞాతిక్రమమే పాప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ాపములను తీసివేయుటకై ఆయన ప్రత్యక్షమాయెనని మీకు తెలియును; ఆయనయందు పాపమేమ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యందు నిలిచియుండువాడెవడును పాపము చేయడు; పాపము చేయువాడెవడును ఆయనను చూడనులేదు ఎరుగన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చిన్న పిల్లలారా, యెవనిని మిమ్మును మోసపరచనీయకుడి. ఆయన నీతిమంతుడైయున్నట్టు నీతిని జరిగ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డును నీతిమంత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వాది మొదట నుండి పాపము చేయుచున్నాడు గనుక పాపము చేయువాడు అపవాది సంబంధి; అపవాది యొక్క క్రియ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యపరచుటకే దేవుని కుమారుడు ప్రత్యక్ష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ని మూలముగా పుట్టిన ప్రతివానిలో ఆయన బీజము నిలుచును గనుక వాడు పాపముచేయడు; వాడు దేవుని మూ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నవాడు గనుక పాపము చేయజాల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ీనినిబట్టి దేవుని పిల్లలెవరో అపవాది పిల్లలెవరో తేటపడును. నీతిని జరిగించని ప్రతివాడును,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ని ప్రేమింపని ప్రతివాడును దేవుని సంబంధులు 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నమొకని నొకడు ప్రేమింపవలెననునది మొదటనుండి మీరు వినిన వర్తమానమే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నము కయీను వంటివారమై యుండరాదు. వాడు దుష్టుని సంబంధియై తన సహోదరుని చంపెను; వాడతనిని ఎ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ెను? తన క్రియలు చెడ్డవియు తన సహోదరుని క్రియలు నీతి గలవియునై యుండెను గనుకన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హోదరులారా, లోకము మిమ్మును ద్వేషించిన యెడల ఆశ్చర్యప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ము సహోదరులను ప్రేమించుచున్నాము గనుక మరణములోనుండి జీవములోనికి దాటియున్నామని యెరుగుదుము. ప్రే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ని వాడు మరణమందు నిలి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న సహోదరుని ద్వేషించువాడు నరహంతకుడు; ఏ నరహంతకునియందును నిత్యజీవముండదని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యన మన నిమిత్తము తన ప్రాణముపెట్టెను గనుక దీనివలన ప్రేమ యెట్టిదని తెలిసికొనుచున్నాము. మనము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నిమిత్తము మన ప్రాణములను పెట్ట బద్ధులమై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ఈ లోకపు జీవనోపాధిగలవాడైయుండి, తన సహోదరునికి లేమి కలుగుట చూచియు, అతనియెడల ఎంతమాత్రమును కనిక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నివానియందు దేవుని ప్రేమ యేలాగు నిలు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చిన్న పిల్లలారా, మాటతోను నాలుకతోను కాక క్రియతోను సత్యముతోను ప్రేమిం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ందు వలన మనము సత్యసంబంధులమని యెరుగుదుము. దేవుడు మన హృదయముకంటె అధికుడై, సమస్తమును ఎరిగి 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మన హృదయము ఏ యే విషయములలో మనయందు దోషారోపణ చేయునో ఆ యా విష యములలో ఆయన యెదుట మన హృదయములను సమ్మ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ియులారా, మన హృదయము మన యందు దోషారోపణ చేయనియెడల దేవుని యెదుట ధైర్యముగలవారమ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మనమాయన ఆజ్ఞలను గైకొనుచు ఆయన దృష్టికి ఇష్టమైనవి చేయు చున్నాము గనుక, మనమేమి అడిగినన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వలన మనకు దొర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ఆజ్ఞ యేదనగాఆయన కుమారుడైన యేసుక్రీస్తు నామమును నమ్ముకొని, ఆయన మనకు ఆజ్ఞనిచ్చిన ప్రక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నినొకడు ప్రేమింప వలెననునది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యన ఆజ్ఞలను గైకొనువాడు ఆయన యందు నిలిచియుండును, ఆయన వానియందు నిలిచి యుండును; ఆయన మన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మనకనుగ్రహించిన ఆత్మమూలముగా తెలిసికొన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2026-10-20T01:28:42Z</dcterms:created>
  <dcterms:modified xsi:type="dcterms:W3CDTF">2026-10-20T01:28:42Z</dcterms:modified>
  <dc:title>1 యోహాను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