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ிரமத்தை யோசித்து, தங்கள் படுக்கைகளின்மேல் பொல்லாப்புசெய்ய எத்தனம்பண்ணித் தங்கள் கையில் வல்லமை இருக்கிறபடியினால், விடியற்காலமாகிறபோது அதை நடப்பித்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ிரமத்தை யோசித்து, தங்கள் படுக்கைகளின்மேல் பொல்லாப்புசெய்ய எத்தனம்பண்ணித் தங்கள் கையில் வல்லமை இருக்கிறபடியினால், விடியற்காலமாகிறபோது அதை நடப்பித்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யல்களை இச்சித்துப் பறித்துக்கொண்டு, வீடுகளை இச்சித்து எடுத்துக்கொண்டு, புருஷனையும் அவன் வீட்டையும் மனுஷனையும் அவன் சுதந்தரத்தையும் ஒடுக்குகிறவர்களுக்கு ஐயோ!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யல்களை இச்சித்துப் பறித்துக்கொண்டு, வீடுகளை இச்சித்து எடுத்துக்கொண்டு, புருஷனையும் அவன் வீட்டையும் மனுஷனையும் அவன் சுதந்தரத்தையும் ஒடுக்குகிறவர்களுக்கு ஐயோ!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கர்த்தர்: நான் இந்த வம்சத்தாருக்கு விரோதமாய்த் தீமையை வருவிக்க நினைக்கிறேன்; அதினின்று நீங்கள் கழுத்தை நீக்கமாட்டீர்கள்; நீங்கள் மேட்டிமையாய் நடப்பதில்லை; அது தீமையான கால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கர்த்தர்: நான் இந்த வம்சத்தாருக்கு விரோதமாய்த் தீமையை வருவிக்க நினைக்கிறேன்; அதினின்று நீங்கள் கழுத்தை நீக்கமாட்டீர்கள்; நீங்கள் மேட்டிமையாய் நடப்பதில்லை; அது தீமையான கால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ளில் உங்கள்பேரில் ஒப்புச்சொல்லி, நாம் முற்றிலும் பாழானோம்; நமது ஜனத்தின் சுதந்தரத்தை மாற்றிப்போட்டார்; என்னமாய் அதை என்னைவிட்டு நீக்கிப்போட்டார்! நமது வயல்களைப் பிடுங்கிப் பகிர்ந்துகொடுத்தாரே என்று துயரமான புலம்பலாய்ப் புலம்ப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ளில் உங்கள்பேரில் ஒப்புச்சொல்லி, நாம் முற்றிலும் பாழானோம்; நமது ஜனத்தின் சுதந்தரத்தை மாற்றிப்போட்டார்; என்னமாய் அதை என்னைவிட்டு நீக்கிப்போட்டார்! நமது வயல்களைப் பிடுங்கிப் பகிர்ந்துகொடுத்தாரே என்று துயரமான புலம்பலாய்ப் புலம்ப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ளில் உங்கள்பேரில் ஒப்புச்சொல்லி, நாம் முற்றிலும் பாழானோம்; நமது ஜனத்தின் சுதந்தரத்தை மாற்றிப்போட்டார்; என்னமாய் அதை என்னைவிட்டு நீக்கிப்போட்டார்! நமது வயல்களைப் பிடுங்கிப் பகிர்ந்துகொடுத்தாரே என்று துயரமான புலம்பலாய்ப் புலம்ப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ின் சபையில் சுதந்தரவீதங்களை அளந்துகொடுக்கிறவர்கள் உனக்கு இல்லாதிருப்ப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ீர்க்கதரிசனஞ் சொல்லாதிருப்பீர்களாக என்றார்கள்; அவர்கள் தீர்க்கதரிசனஞ் சொல்லுவார்கள், இந்தப்பிரகாரமாய் அவர்கள் தீர்க்கதரிசனஞ் சொல்லாவிட்டால் நிந்தை நீங்காத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ீர்க்கதரிசனஞ் சொல்லாதிருப்பீர்களாக என்றார்கள்; அவர்கள் தீர்க்கதரிசனஞ் சொல்லுவார்கள், இந்தப்பிரகாரமாய் அவர்கள் தீர்க்கதரிசனஞ் சொல்லாவிட்டால் நிந்தை நீங்காத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ாக்கோபு வம்சம் என்று பேர்பெற்றவர்களே கர்த்தரின் ஆவி குறுகியிருக்கிறதோ? அவருடைய கிரியைகள் இவைகள்தானோ? செம்மையாய் நடக்கிறவனுக்கு என் வார்த்தைகள் நன்மை செய்யாத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ாக்கோபு வம்சம் என்று பேர்பெற்றவர்களே கர்த்தரின் ஆவி குறுகியிருக்கிறதோ? அவருடைய கிரியைகள் இவைகள்தானோ? செம்மையாய் நடக்கிறவனுக்கு என் வார்த்தைகள் நன்மை செய்யாத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ஜனங்கள் பூர்வமுதல் சத்துருவைப்போல் எழும்பினார்கள். யுத்தத்திலிருந்து திரும்பிவந்து வழியில் அஞ்சாமல் கடந்துபோகிறவர்களுடைய மேலங்கியையும் வஸ்திரத்தையும் உரிந்துகொண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ஜனங்கள் பூர்வமுதல் சத்துருவைப்போல் எழும்பினார்கள். யுத்தத்திலிருந்து திரும்பிவந்து வழியில் அஞ்சாமல் கடந்துபோகிறவர்களுடைய மேலங்கியையும் வஸ்திரத்தையும் உரிந்துகொண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ஜனத்தின் ஸ்திரீகளை அவர்களுடைய செளக்கியமான வீடுகளிலிருந்து துரத்திவிட்டீர்கள்; அவர்களுடைய குழந்தைகளுக்கு இருந்த என் அலங்காரத்தை என்றைக்கும் இல்லாதபடிக்குப் பறித்துக்கொண்டீ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ஜனத்தின் ஸ்திரீகளை அவர்களுடைய செளக்கியமான வீடுகளிலிருந்து துரத்திவிட்டீர்கள்; அவர்களுடைய குழந்தைகளுக்கு இருந்த என் அலங்காரத்தை என்றைக்கும் இல்லாதபடிக்குப் பறித்துக்கொண்டீ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ழுந்திருந்து போங்கள்; இது நீங்கள் இளைப்பாறும் இடம் அல்ல, இது தீட்டுப்பட்டது, இது உங்களை நாசப்படுத்தும், அந்த நாசம் மிகவும் கொடியதாய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ம்போகிற போக்கின்படிபோய், அபத்தமானதை உரைக்கிற ஒருவன், திராட்சரசத்தையும் மதுபானத்தையுங்குறித்து நான் உனக்குப் பிரசங்கிப்பேனென்றால், அவனே ஜனத்திற்கு ஏற்ற பிரசங்கியாயிருப்ப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ம்போகிற போக்கின்படிபோய், அபத்தமானதை உரைக்கிற ஒருவன், திராட்சரசத்தையும் மதுபானத்தையுங்குறித்து நான் உனக்குப் பிரசங்கிப்பேனென்றால், அவனே ஜனத்திற்கு ஏற்ற பிரசங்கியாயிருப்ப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ாக்கோபின் ஜனங்களே, உங்களெல்லாரையும் நான் நிச்சயமாய்க் கூட்டுவேன், இஸ்ரவேலில் மீதியானவர்களை நிச்சயமாய்ச் சேர்ப்பேன்; போஸ்றாவின் ஆடுகளைப்போல் அவர்களை ஏகக்கூட்டமாக்குவேன், தன் தொழுவத்துக்குள்ளே சேர்ந்த மந்தைக்குச் சமானமாய் ஜனத்திரளினாலே இரைச்சல் உண்டா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ாக்கோபின் ஜனங்களே, உங்களெல்லாரையும் நான் நிச்சயமாய்க் கூட்டுவேன், இஸ்ரவேலில் மீதியானவர்களை நிச்சயமாய்ச் சேர்ப்பேன்; போஸ்றாவின் ஆடுகளைப்போல் அவர்களை ஏகக்கூட்டமாக்குவேன், தன் தொழுவத்துக்குள்ளே சேர்ந்த மந்தைக்குச் சமானமாய் ஜனத்திரளினாலே இரைச்சல் உண்டா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ாக்கோபின் ஜனங்களே, உங்களெல்லாரையும் நான் நிச்சயமாய்க் கூட்டுவேன், இஸ்ரவேலில் மீதியானவர்களை நிச்சயமாய்ச் சேர்ப்பேன்; போஸ்றாவின் ஆடுகளைப்போல் அவர்களை ஏகக்கூட்டமாக்குவேன், தன் தொழுவத்துக்குள்ளே சேர்ந்த மந்தைக்குச் சமானமாய் ஜனத்திரளினாலே இரைச்சல் உண்டா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டைகளை நீக்கிப்போடுகிறவர் அவர்களுக்கு முன்பாக நடந்துபோகிறார்; அவர்கள் தடைகளை நீக்கி, வாசலால் உட்பிரவேசித்துக் கடந்துபோவார்கள்; அவர்கள் ராஜா அவர்களுக்கு முன்பாகப் போவார், கர்த்தர் அவர்கள் முன்னணியில் நடந்துபோவ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டைகளை நீக்கிப்போடுகிறவர் அவர்களுக்கு முன்பாக நடந்துபோகிறார்; அவர்கள் தடைகளை நீக்கி, வாசலால் உட்பிரவேசித்துக் கடந்துபோவார்கள்; அவர்கள் ராஜா அவர்களுக்கு முன்பாகப் போவார், கர்த்தர் அவர்கள் முன்னணியில் நடந்துபோ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જેઓ પોતાની પથારીમાં જાગૃત રહીને પાપી યોજનાઓ અને દુષ્ટતા આચરવાની યોજનાઓ કરે છે તેઓને ધિક્કાર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છી પ્રભાતના પ્રકાશમાં તેઓ તેનો અમલ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ઓ ખેતરો મેળવવાની ઇચ્છા રાખે છે તેથી તેને ઘેરી વળે છે, તેઓ ઘર મેળવવાની ઇચ્છા રાખે છે તેથી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ાવી લે છે. તેઓ વ્યકિતને તેની સંપતિ માટે છેતરે છે, તેઓ વારસદારને તેના વારસા માટે ઠગ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થી યહોવા કહે છે કે, “જુઓ, હું આ કુળ ઉપર આફત નાખવાનો વિચાર કરું છું, એમાંથી તમે તમારી જાતને નહ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ચાવી શકો, ને તમે હવે હોશીયારીથી ચાલી શકશો નહિ, કારણકે તે ભયાનક સમય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 દિવસે તેઓ તમને મહેણાં ટોણાં મારશે અને તમારે માટે દુ:ખના ગીતો ગાઇને કહેશે કે, ‘આપણે તો સંપૂર્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ીતે પાયમાલ થઇ ગયા છીએ, તે અમારી જમીન બદલી નાખે છે અને જે મારી છે તે લઇ લે છે અને તે અમારા ખેત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ને દગો આપનારા વચ્ચે વહેંચી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્યારે યહોવા લોકોની જમીનના ભાગ પાડશે, ત્યારે તમને તે નહિ મળ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લોકો મને કહે છે, “તમારે પ્રબોધ કરવો નહિ, તમે આવી વસ્તુઓ પ્રબોધવા માટે નથી, આપણી ઉપર અવકૃપા નહ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ે યાકૂબના કૂળસમુહો, શું આવું કહેવાશે? કે યહોવાનો આત્મા સંકોચાયો છે? આ શું તેનાઁ કાર્યો છે? જ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ીતિમત્તાથી ચાલે છે તેમના માટે મારા શબ્દો સારા નથ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ણ છેવટે થોડી મુદતથી મારા લોકો શત્રુની જેમ વતીર્ રહ્યાં છે. તમે પસાર થતાં શાંત લોકોના કપડાં ઉત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ો છો, જેઓ એમ વિચારે છે કે તેઓ યુદ્ધમાંથી પાછા ફરતાં લોકોની જેમ સુરક્ષિત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મારા લોકોની સ્ત્રીઓને તમે તેઓનાં આરામદાયક મકાનોમાંથી કાઢી મૂકો છો; અને તેમનાં બાળકો પાસેથી મા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ૌરવ તમે સદાને માટે હળી લ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ઊઠો, ચાલ્યા જાઓ, કારણકે આ તમારું વિશ્રામસ્થાન નથી. અશુદ્ધિ ભયંકર વિનાશ સાથે સંહાર કર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જો કોઇ અપ્રામાણિકતા અને અસત્યની પ્રકૃતિવાળી વ્યકિત એમ કહેતી આવે કે, “હું તમને પુષ્કળ દ્રાસાર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મધ વિષે ઉપદેશ આપીશ,” તો તે આ લોકોનો જ પ્રબોધક હ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ું ચોક્કસપણે તમને બધાને, યાકૂબના લોકોને ભેગાં કરીશ. હું કાળજીપૂર્વક ઇસ્રાએલના બચેલાઓને ભેગ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શ. હું તેમને વાડાના ઘેટાંની જેમ તથા ગૌચરના ઘેટાંના ટોળાંની જેમ ભેગાં કરીશ. ચારેબાજુથી બધા લોકો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ાજથી ત્યાં ઘોંઘાટ મચ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છી એક “ઘસી પડનાર” તેમની આગળ આવશે અને તેઓ દરવાજો તોડીને તેમાંથી પસાર થશે, રાજા તેમની પહેલાં પસ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ઇ ગયો છે, યહોવા તેમનો આગેવાન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2026-10-21T04:45:51Z</dcterms:created>
  <dcterms:modified xsi:type="dcterms:W3CDTF">2026-10-21T04:45:51Z</dcterms:modified>
  <dc:title>મીખાહ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