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ழ்ந்தவர்களை உயரத்தில் வைத்து, துக்கிக்கிறவர்களை இரட்சித்து உயர்த்த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பூமியின்மேல் மழையை வருஷிக்கப்பண்ணி, வெளிநிலங்களின்மேல் தண்ணீர்களை வருவி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பூமியின்மேல் மழையை வருஷிக்கப்பண்ணி, வெளிநிலங்களின்மேல் தண்ணீர்களை வருவி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ந்திரக்காரரின் கைகள் காரியத்தை முடிய நடத்தக் கூடாதபடிக்கு, அவர்களுடைய உபாயங்களை அவர் அபத்தமாக்க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ஞானிகளை அவர்களுடைய தந்திரத்திலே பிடிக்கிறார், திரியாவரக்காரரின் ஆலோசனை கவிழ்க்க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கற்காலத்திலே அந்தகாரத்துக்குள்ளாகி, மத்தியானவேளையிலே இரவில் தடவுகிறதுபோல தடவித் திரி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ளியவனை அவர்கள் வாயிலிருக்கிற பட்டயத்துக்கும், பெலவானின் கைக்கும் விலக்கி இரட்சி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் தரித்திரனுக்கு நம்பிக்கை உண்டு; தீமையானது தன் வாயை மூ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தேவன் தண்டிக்கிற மனுஷன் பாக்கியவான், ஆகையால் சர்வவல்லவருடைய சிட்சையை அற்பமாக எண்ணாதி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காயப்படுத்திக் காயங்கட்டுகிறார்; அவர் அடிக்கிறார், அவருடைய கை ஆற்ற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று இக்கட்டுகளுக்கு உம்மை நீங்கலாக்குவார்; ஏழாவதிலும் பொல்லாப்பு உம்மைத் தொ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ஞ்சகாலத்திலே அவர் உம்மை மரணத்துக்கும், யுத்தத்திலே பட்டயத்தின் வெட்டுக்கும் விலக்கி மீட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வின் சவுக்குக்கும் மறைக்கப்படுவீர்; பாழாக்குதல் வரும்போதும் பயப்படாமலிருப்ப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ழாக்குதலையும் பஞ்சத்தையும் பார்த்து நகைப்பீர்; காட்டுமிருகங்களுக்கும் பயப்படாமலிருப்ப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ளியின் கல்லுகளோடும் உமக்கு உடன்படிக்கையிருக்கும்; வெளியின் மிருகங்களும் உம்மோடே சமாதான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கூடாரம் சமாதானத்தோடிருக்கக் காண்பீர்; உம்முடைய வாசஸ்தலத்தை விசாரிக்குபோது குறைவைக் காணமாட்ட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கூடாரம் சமாதானத்தோடிருக்கக் காண்பீர்; உம்முடைய வாசஸ்தலத்தை விசாரிக்குபோது குறைவைக் காணமாட்ட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ுடைய சந்தானம் பெருகி, உம்முடைய சந்ததியார் பூமியின் பூண்டுகளைப்போல இருப்பார்கள் என்பதை அறிந்துகொள்வ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னியம் ஏற்றகாலத்திலே அம்பராத்தில் சேருகிறதுபோல, முதிர்வயதிலே கல்லறையில் சேருவ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ங்கள் ஆராய்ந்து அறிந்தது இதுதான்; காரியம் இப்படி இருக்கிறது; இதை நீர் கேட்டு உமக்கு நன்மையுண்டாக அறிந்துகொள்ள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ங்கள் ஆராய்ந்து அறிந்தது இதுதான்; காரியம் இப்படி இருக்கிறது; இதை நீர் கேட்டு உமக்கு நன்மையுண்டாக அறிந்துகொள்ள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 கூப்பிடும், உமக்கு உத்தரவு கொடுப்பார் உண்டோ பார்ப்போம்? பரிசுத்தவான்களில் யாரை நோக்கிப் பார்ப்ப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ோபம் நிர்மூடனைக் கொல்லும்; பொறாமை புத்தியில்லாதவனை அதம்பண்ண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ர்மூடன் ஒருவன் வேரூன்றுகிறதை நான் கண்டு உடனே அவன் வாசஸ்தலத்தைச் சபி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ள்ளைகள் இரட்சிப்புக்குத் தூரமாகி, தப்புவிப்பாரில்லாமல், வாசலிலே நொறுக்கப்ப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ள்ளைகள் இரட்சிப்புக்குத் தூரமாகி, தப்புவிப்பாரில்லாமல், வாசலிலே நொறுக்கப்ப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த்தவன் அவன் விளைச்சலை முட்செடிகளுக்குள்ளுமிருந்து பறித்துத் தின்றான்; பறிகாரன் அவன் ஆஸ்தியை விழுங்க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த்தவன் அவன் விளைச்சலை முட்செடிகளுக்குள்ளுமிருந்து பறித்துத் தின்றான்; பறிகாரன் அவன் ஆஸ்தியை விழுங்க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ீங்கு புழுதியிலிருந்து உண்டாகிறதுமில்லை, வருத்தம் மண்ணிலிருந்து முளைக்கிறத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னிப்பொறிகள் மேலே பறக்கிறதுபோல, மனுஷன் வருத்தம் அநுபவிக்கப் பிறந்திருக்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நான் தேவனை நாடி, என் நியாயத்தை தேவனிடத்தில் ஒப்புவி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ாய்ந்து முடியாத பெரிய காரியங்களையும், எண்ணிமுடியாத அதிசயங்களையும் அவர் செய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પૃથ્વી પર વર્ષા વરસાવે છે અને ખેતરોમાં જળ પહોંચ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ગરીબ અને નમ્ર લોકોને ઉચ્ચ બનાવે છે; તથા શોકાતુરોને ઊંચે ચઢાવી સુરક્ષા આપે છે અને શાંતિ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ચાલાક, દુષ્ટ લોકોની યોજનાઓ બગાડી નાખે છે જેથી તેઓ સફળ ન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કપટી લોકો પણ પોતાના જ છળકપટમાં ફસાઇ જાય છે. દેવ તેમના દુષ્ટકમોર્નો નાશ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ધોળે દહાડે તેઓ અંધારાને ભટકાય છે, તેઓ અંધજનની જેમ ખરે બપોરે રાતની જેમ ફાંફા મ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વ ગરીબને મોતમાંથી બચાવે છે. તે તેઓને મજબૂત લોકોના બળથી બચ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ગરીબને આશા રહે છે અને દુષ્ટોનું મોઢું ચૂપ કરી દે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 જેને સુધારે છે તે ભાગ્યશાળી છે, માટે તું સર્વ સમર્થ દેવની શિક્ષાની અવજ્ઞા ક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ારણકે તે દુ:ખી કરે છે અને તે જ પાટો બાંધે છે; ઘા કરે છે અને ઘા રુઝાવે પ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ઓ તમને છ આફતોમાંથી બચાવશે, સાતમીથી તમને દુ:ખ થ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 તમને દુકાળના સમયે મૃત્યુમાંથી અને યુદ્ધના સમયે તરવારના ત્રાસમાંથી બચાવી લ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નિંદાખોરોથી તું સુરક્ષિત રહીશ, અને આફતની સામે પણ તું નિર્ભય ર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વિનાશ અને દુકાળને તું હસી કાઢીશ.અને પૃથ્વી પરનાં હિંસક પશુઓથી તું ગભરાઇશ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ારા ખેતરના પથ્થરો પણ તારી દલીલમાં ભાગ લેશે, જંગલી જાનવરો પણ તારી સાથે સુલેહ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ું બહાર હોઇશ ત્યારે પણ તારે તારા ઘરની કશી ચિંતા કરવાની રહેશે નહિ, અને તું તારા પોતાના વાડ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પાસી જોઇશ, તો બધું સુરક્ષિત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ને પુષ્કળ સંતાનો થશે અને પૃથ્વી પરના ઘાસની જેમ તારા વંશજો પણ ઘણ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ું જેમ લણણીની ઋતું સુધી ઘંઉ ઊગે છે તેમ, તું તારી બરોબર પાકી ઉંમરે તારી કબરમાં જ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મે આ વાતનો અભ્યાસ કર્યો અને અમે જાણીએ છીએ કે તેઓ સાચા છે. તારા પોતાના ભલા માટે મારી આ સલાહ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ધ્યાનમાં લ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હાંક મારી જો હવે; તને જવાબ આપનાર કોઇ છે ખરું? તું હવે ક્યા દેવદૂતને શરણે જ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્રોધ મૂર્ખ માણસને મારી નાખે છે, ઇર્ષ્યા મૂર્ખનો નાશ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ેં મૂર્ખ માણસને જડ નાખતાઁ જોયો છે, પણ પછી અચાનક આફત આવી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નાં સંતાનોને મદદ કરવાવાળું કોઇ નથી, તેઓ ન્યાયાલયમાં ભાગી પડ્યાં છે. અને તેઓનો બચાવ કરે એવું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નો ઊભો પાક ભૂખ્યા લોકો ખાઇ જાય છે, થોરકાંટામાંથી પણ તેઓ લૂંટી જાય છે. તેઓની સંપત્તિનો ઉપયો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બદલે બીજા કર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ટિલ સમસ્યાઓ ધરતીમાંથી નથી ઉગતી, અને મુશ્કેલીઓ જમીનમાંથી નથી ફૂટ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જેમ અગ્નિ તણખો પેદા કરે છે તેવીજ રીતે મનુષ્ય જટિલ સમસ્યાઓનો સામનો કરવા જ જન્મ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છતાં જો તમે મને પૂછો તો હું દેવ પાસે જઇશ અને તેમની સામે મારો કિસ્સો રજુ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, ઘણી અશક્ય અને મહાન વસ્તુઓ કરે છે જે લોકો સમજી શકતા નથી. તે અગણિત ચમત્કાર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2026-10-21T06:10:21Z</dcterms:created>
  <dcterms:modified xsi:type="dcterms:W3CDTF">2026-10-21T06:10:21Z</dcterms:modified>
  <dc:title>અયૂબ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