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sk all of you of the LORD rain in the time of the latter rain; so the LORD shall make bright clouds, and give them showers of rain, to every one grass in the fiel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sk all of you of the LORD rain in the time of the latter rain; so the LORD shall make bright clouds, and give them showers of rain, to every one grass in the fie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idols have spoken vanity, and the diviners have seen a lie, and have told false dreams; they comfort in vain: therefore they went their way as a flock, they were troubled, because there was no shephe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idols have spoken vanity, and the diviners have seen a lie, and have told false dreams; they comfort in vain: therefore they went their way as a flock, they were troubled, because there was no shephe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idols have spoken vanity, and the diviners have seen a lie, and have told false dreams; they comfort in vain: therefore they went their way as a flock, they were troubled, because there was no shephe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ine anger was kindled against the shepherds, and I punished the goats: for the LORD of hosts has visited his flock the house of Judah, and has made them as his goodly horse in the battl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ine anger was kindled against the shepherds, and I punished the goats: for the LORD of hosts has visited his flock the house of Judah, and has made them as his goodly horse in the batt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t of him came forth the corner, out of him the nail, out of him the battle bow, out of him every oppressor togeth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t of him came forth the corner, out of him the nail, out of him the battle bow, out of him every oppressor togeth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 shall be as mighty men, which tread down their enemies in the mire of the streets in the battle: and they shall fight, because the LORD is with them, and the riders on horses shall be confound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 shall be as mighty men, which tread down their enemies in the mire of the streets in the battle: and they shall fight, because the LORD is with them, and the riders on horses shall be confound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 shall be as mighty men, which tread down their enemies in the mire of the streets in the battle: and they shall fight, because the LORD is with them, and the riders on horses shall be confound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will strengthen the house of Judah, and I will save the house of Joseph, and I will bring them again to place them; for I have mercy upon them: and they shall be as though I had not cast them off: for I am the LORD their God, and will hear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will strengthen the house of Judah, and I will save the house of Joseph, and I will bring them again to place them; for I have mercy upon them: and they shall be as though I had not cast them off: for I am the LORD their God, and will hear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will strengthen the house of Judah, and I will save the house of Joseph, and I will bring them again to place them; for I have mercy upon them: and they shall be as though I had not cast them off: for I am the LORD their God, and will hear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will strengthen the house of Judah, and I will save the house of Joseph, and I will bring them again to place them; for I have mercy upon them: and they shall be as though I had not cast them off: for I am the LORD their God, and will hear the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of Ephraim shall be like a mighty man, and their heart shall rejoice as through wine: yea, their children shall see it, and be glad; their heart shall rejoice in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of Ephraim shall be like a mighty man, and their heart shall rejoice as through wine: yea, their children shall see it, and be glad; their heart shall rejoice in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of Ephraim shall be like a mighty man, and their heart shall rejoice as through wine: yea, their children shall see it, and be glad; their heart shall rejoice in the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hiss for them, and gather them; for I have redeemed them: and they shall increase as they have increas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hiss for them, and gather them; for I have redeemed them: and they shall increase as they have increas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ill sow them among the people: and they shall remember me in far countries; and they shall live with their children, and retur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ill sow them among the people: and they shall remember me in far countries; and they shall live with their children, and retur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ill bring them again also out of the land of Egypt, and gather them out of Assyria; and I will bring them into the land of Gilead and Lebanon; and place shall not be found for the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ill bring them again also out of the land of Egypt, and gather them out of Assyria; and I will bring them into the land of Gilead and Lebanon; and place shall not be found for the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hall pass through the sea with affliction, and shall strike the waves in the sea, and all the deeps of the river shall dry up: and the pride of Assyria shall be brought down, and the sceptre of Egypt shall depart awa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hall pass through the sea with affliction, and shall strike the waves in the sea, and all the deeps of the river shall dry up: and the pride of Assyria shall be brought down, and the sceptre of Egypt shall depart aw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will strengthen them in the LORD; and they shall walk up and down in his name, says the LOR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will strengthen them in the LORD; and they shall walk up and down in his name, say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0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ணானதைச் சொல்லி, வியர்த்தமாகத் தேற்றரவுபண்ணினார்கள்; ஆகையால் ஜனங்கள் ஆடுகளைப்போலச் சித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ய்ப்பனில்லாததினால் சிறுமை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ம்; அவர்களிலிருந்து ஆளுகிற யாவரும் ஏகமாய்ப் புற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ு யுத்தம்பண்ணுவார்கள்; கர்த்தர் அவர்களோடேகூட இருப்பார்; குதிரைகளின்மேல் ஏறிவர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க்கப்பண்ணுவேன்; நான் அவர்களுக்கு இரங்கினேன்; அவர்கள் என்னால் ஒருக்க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ிவிடப்படாதவர்களைப்போல் இருப்பார்கள்; நான் அவர்களுடைய தேவனாகிய கர்த்தர், நான்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்கும்; அவர்களுடைய பிள்ளைகளும் அதைக் கண்டு மகிழுவார்கள்; அவர்கள் இருதயம் கர்த்தர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பெருகியிருந்ததுபோல பெருக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ோடுங்கூடப் பிழைத்துத் திரு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2026-11-01T09:07:52Z</dcterms:created>
  <dcterms:modified xsi:type="dcterms:W3CDTF">2026-11-01T09:07:52Z</dcterms:modified>
  <dc:title>சகரியா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