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ொழுது சூகியனான பில்தாத் பிரதியுத்தரமாக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காரமும் பயங்கரமும் அவரிடத்தில் இருக்கிறது; அவர் தமது உன்னதமான ஸ்தலங்களில் சமாதானத்தை உண்டாக்க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ிகாரமும் பயங்கரமும் அவரிடத்தில் இருக்கிறது; அவர் தமது உன்னதமான ஸ்தலங்களில் சமாதானத்தை உண்டாக்க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ுடைய சேனைகளுக்குத் தொகையுண்டோ? அவருடைய வெளிச்சம் யார்மேல் உதிக்காமலிருக்கிறது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ருடைய சேனைகளுக்குத் தொகையுண்டோ? அவருடைய வெளிச்சம் யார்மேல் உதிக்காமலிருக்கிறது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ப்படியிருக்க, மனுஷன் தேவனுக்கு முன்பாக நீதிமானாயிருப்பது எப்படி? ஸ்திரீயினிடத்தில் பிறந்தவன் சுத்தமாயிருப்பது எப்படி?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ந்திரனை அண்ணாந்துபாரும், அதுவும் பிரகாசியாமலிருக்கிறது; நட்சத்திரங்களும் அவர் பார்வைக்குச் சுத்தமானவைகள் அல்ல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ுழுவாயிருக்கிற மனிதனும், பூச்சியாயிருக்கிற மனுபுத்திரனும் எம்மாத்திரம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653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પછી બિલ્દાદ શૂહીએ ફરીથી ઉત્તર આપ્યો અને કહ્યુ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“દેવ કર્તા-હર્તા છે. તે લોકોને તેનાથી ડરે એવા. અને તેને માન આપે તેવા બનાવે છે, તે ઉપર તે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જ્યમાં શાંતિ જાળ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ની સેનાની સંખ્યા કોણ ગણી શકે તેમ છે? તેના તારાઓ કોઇ ગણી શકે તેમ નથી. દેવનો સૂર્ય દરેક પર સરખ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કાશ આપ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દેવની સમક્ષ ઊભો રહી શકે તેવો શુદ્ધ અને ન્યાયી માણસ કોણ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દેવની નજરમાં ચંદ્ર અને તારાઓ પણ નિર્મળ નથી. અને પ્રકાશિત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મનુષ્ય એવો પવિત્ર નથી. મનુષ્ય જંતુ જેવા છે, મૂલ્યહીન જીવડાં જેવા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યૂબ : 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2026-10-22T06:05:24Z</dcterms:created>
  <dcterms:modified xsi:type="dcterms:W3CDTF">2026-10-22T06:05:24Z</dcterms:modified>
  <dc:title>અયૂબ : 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