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lay my sins on Jesus, 
The spotless Lamb of God ; 
He bears them all, and frees us 
From the accurs6d load. 
I bring my guilt to Jesus. 
To wash my crimson stains, 
White in His blood most precious, 
Till not a spot remain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lay my wants on Jesus, 
All fulness dwells in Him ; 
He heals all my diseases, 
He doth my soul redeem. 
I lay my griefs on Jesus, 
My burdens and my cares : 
He from them all releases ; 
He all my sorrow share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rest my soul on Jesus, 
This weary soul of mine ; 
His right hand me embraces, 
I on His breast recline. 
I love the name of Jesus, 
Immanuel, Christ, the Lord : 
Like fragrance on the breezes, 
His name abroad is poure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long to be like Jesus, 
Meek, loving, lowly, mild; 
I long to be like Jesus, 
The Father's holy child. 
I long to be with Jesus 
Amid the heavenly throng, 
To sing with saints His praises, 
To learn the angels' so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2026-07-30T15:24:41Z</dcterms:created>
  <dcterms:modified xsi:type="dcterms:W3CDTF">2026-07-30T15:24:41Z</dcterms:modified>
  <dc:title>Hymn : 870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