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இஸ்ரவேலர் எல்லாரையும் அழைப்பித்து, அவர்களை நோக்கி: இஸ்ரவேலரே, நான் இன்று உங்கள் காதுகள் கேட்கச் சொல்லும் கட்டளைகளையும் நியாயங்களையும் கேளுங்கள்; நீங்கள் அவைகளின்படியே செய்யும்படிக்கு அவைகளைக் கற்றுக் கைக்கொள்ளக்கடவீ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இஸ்ரவேலர் எல்லாரையும் அழைப்பித்து, அவர்களை நோக்கி: இஸ்ரவேலரே, நான் இன்று உங்கள் காதுகள் கேட்கச் சொல்லும் கட்டளைகளையும் நியாயங்களையும் கேளுங்கள்; நீங்கள் அவைகளின்படியே செய்யும்படிக்கு அவைகளைக் கற்றுக் கைக்கொள்ளக்கடவ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தேவனாகிய கர்த்தர் ஓரேபிலே நம்மோடே உடன்படிக்கைபண்ண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உடன்படிக்கையைக் கர்த்தர் நம்முடைய பிதாக்களுடன் பண்ணாமல், இந்நாளில் இங்கே உயிரோடிருக்கிற நம்மெல்லாரோடும் பண்ண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உடன்படிக்கையைக் கர்த்தர் நம்முடைய பிதாக்களுடன் பண்ணாமல், இந்நாளில் இங்கே உயிரோடிருக்கிற நம்மெல்லாரோடும் பண்ண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மலையிலே அக்கினியின் நடுவிலிருந்து முகமுகமாய் உங்களோடே பேசி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வார்த்தையை உங்களுக்கு அறிவிக்கும்படி, அக்காலத்திலே நான் கர்த்தருக்கும் உங்களுக்கும் நடுவாக நின்றேன்; நீங்கள் அக்கினிக்குப் பயந்து மலையில் ஏறாமல் இருந்தீர்கள்; அப்பொழுது அவர் சொன்னது என்னவென்றால்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வார்த்தையை உங்களுக்கு அறிவிக்கும்படி, அக்காலத்திலே நான் கர்த்தருக்கும் உங்களுக்கும் நடுவாக நின்றேன்; நீங்கள் அக்கினிக்குப் பயந்து மலையில் ஏறாமல் இருந்தீர்கள்; அப்பொழுது அவர் சொன்னது என்னவென்றால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னை அடிமைத்தன வீடாகிய எகிப்துதேசத்திலிருந்து புறப்படப்பண்ணின உன் தேவனாகிய கர்த்தர் நான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னையன்றி உனக்கு வேறே தேவர்கள் உண்டாயிருக்கவேண்டா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ே வானத்திலும், கீழே பூமியிலும், பூமியின்கீழ்த் தண்ணீரிலும் உண்டாயிருக்கிறவைகளுக்கு ஒப்பான ஒரு சுரூபத்தையாகிலும் யாதொரு விக்கிரகத்தையாகிலும் நீ உனக்கு உண்டாக்கவேண்ட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ே வானத்திலும், கீழே பூமியிலும், பூமியின்கீழ்த் தண்ணீரிலும் உண்டாயிருக்கிறவைகளுக்கு ஒப்பான ஒரு சுரூபத்தையாகிலும் யாதொரு விக்கிரகத்தையாகிலும் நீ உனக்கு உண்டாக்கவேண்ட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அவைகளை நமஸ்கரிக்கவும் சேவிக்கவும் வேண்டாம்; உன் தேவனாகிய கர்த்தராயிருக்கிற நான் எரிச்சலுள்ள தேவனாயிருந்து, என்னைப் பகைக்கிறவர்களைக்குறித்துப் பிதாக்களுடைய அக்கிரமத்தைப் பிள்ளைகளிடத்தில் மூன்றாம் நான்காம் தலைமுறைமட்டும் விசாரிக்கிறவராயிருக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அவைகளை நமஸ்கரிக்கவும் சேவிக்கவும் வேண்டாம்; உன் தேவனாகிய கர்த்தராயிருக்கிற நான் எரிச்சலுள்ள தேவனாயிருந்து, என்னைப் பகைக்கிறவர்களைக்குறித்துப் பிதாக்களுடைய அக்கிரமத்தைப் பிள்ளைகளிடத்தில் மூன்றாம் நான்காம் தலைமுறைமட்டும் விசாரிக்கிறவராயிருக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அவைகளை நமஸ்கரிக்கவும் சேவிக்கவும் வேண்டாம்; உன் தேவனாகிய கர்த்தராயிருக்கிற நான் எரிச்சலுள்ள தேவனாயிருந்து, என்னைப் பகைக்கிறவர்களைக்குறித்துப் பிதாக்களுடைய அக்கிரமத்தைப் பிள்ளைகளிடத்தில் மூன்றாம் நான்காம் தலைமுறைமட்டும் விசாரிக்கிறவராயிருக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ிடத்தில் அன்புகூர்ந்து, என் கற்பனைகளைக் கைக்கொள்ளுகிறவர்களுக்கோ ஆயிரம் தலைமுறைமட்டும் இரக்கஞ்செய்கிறவராயி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ுடைய நாமத்தை வீணிலே வழங்காதிருப்பாயாக; கர்த்தர் தம்முடைய நாமத்தை வீணிலே வழங்குகிறவனைத் தண்டியாமல் வி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ுடைய நாமத்தை வீணிலே வழங்காதிருப்பாயாக; கர்த்தர் தம்முடைய நாமத்தை வீணிலே வழங்குகிறவனைத் தண்டியாமல் வி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தேவனாகிய கர்த்தர் உனக்குக் கட்டளையிட்டபடியே, ஓய்வுநாளைப் பரிசுத்தமாய் ஆசரிப்ப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றுநாளும் நீ வேலைசெய்து, உன் கிரியைகளையெல்லாம் நடப்பிப்ப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ழாம் 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எருதானாலும், உன் கழுதையானாலும், உனக்கு இருக்கிற மற்றெந்த மிருகஜீவனானாலும், உன் வாசல்களில் இருக்கிற அந்நியனானாலும் யாதொரு வேலையும் செய்யவேண்டாம்; நீ இளைப்பாறுவதுபோல உன் வேலைக்காரனும் உன் வேலைக்காரியும் இளைப்பாறவேண்டும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ழாம் 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எருதானாலும், உன் கழுதையானாலும், உனக்கு இருக்கிற மற்றெந்த மிருகஜீவனானாலும், உன் வாசல்களில் இருக்கிற அந்நியனானாலும் யாதொரு வேலையும் செய்யவேண்டாம்; நீ இளைப்பாறுவதுபோல உன் வேலைக்காரனும் உன் வேலைக்காரியும் இளைப்பாறவேண்டும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ழாம் 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எருதானாலும், உன் கழுதையானாலும், உனக்கு இருக்கிற மற்றெந்த மிருகஜீவனானாலும், உன் வாசல்களில் இருக்கிற அந்நியனானாலும் யாதொரு வேலையும் செய்யவேண்டாம்; நீ இளைப்பாறுவதுபோல உன் வேலைக்காரனும் உன் வேலைக்காரியும் இளைப்பாறவேண்டும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எகிப்துதேசத்தில் அடிமையாயிருந்தாய் என்றும், உன் தேவனாகிய கர்த்தர் உன்னை அவ்விடத்திலிருந்து வல்லமையுள்ள கரத்தினாலும் ஓங்கிய புயத்தினாலும் புறப்படப்பண்ணினார் என்றும் நினைப்பாயாக; ஆகையால் ஓய்வுநாளை ஆசரிக்க உன் தேவனாகிய கர்த்தர் உனக்குக் கட்டளையிட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எகிப்துதேசத்தில் அடிமையாயிருந்தாய் என்றும், உன் தேவனாகிய கர்த்தர் உன்னை அவ்விடத்திலிருந்து வல்லமையுள்ள கரத்தினாலும் ஓங்கிய புயத்தினாலும் புறப்படப்பண்ணினார் என்றும் நினைப்பாயாக; ஆகையால் ஓய்வுநாளை ஆசரிக்க உன் தேவனாகிய கர்த்தர் உனக்குக் கட்டளையிட்ட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எகிப்துதேசத்தில் அடிமையாயிருந்தாய் என்றும், உன் தேவனாகிய கர்த்தர் உன்னை அவ்விடத்திலிருந்து வல்லமையுள்ள கரத்தினாலும் ஓங்கிய புயத்தினாலும் புறப்படப்பண்ணினார் என்றும் நினைப்பாயாக; ஆகையால் ஓய்வுநாளை ஆசரிக்க உன் தேவனாகிய கர்த்தர் உனக்குக் கட்டளையிட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தேவனாகிய கர்த்தர் உனக்குக் கொடுக்கிற தேசத்திலே உன் நாட்கள் நீடித்திருப்பதற்கும், நீ நன்றாயிருப்பதற்கும், உன் தேவனாகிய கர்த்தர் உனக்குக் கட்டளையிட்டபடியே, உன் தகப்பனையும் உன் தாயையும் கனம்பண்ணுவ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தேவனாகிய கர்த்தர் உனக்குக் கொடுக்கிற தேசத்திலே உன் நாட்கள் நீடித்திருப்பதற்கும், நீ நன்றாயிருப்பதற்கும், உன் தேவனாகிய கர்த்தர் உனக்குக் கட்டளையிட்டபடியே, உன் தகப்பனையும் உன் தாயையும் கனம்பண்ணுவாய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லை செய்யாதிருப்பாய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பசாரஞ் செய்யாதிருப்பாயாக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ளவு செய்யாதிருப்பாயாக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றனுக்கு விரோதமாகப் பொய்ச்சாட்சி சொல்லாதிருப்பாய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றனுடைய மனைவியை இச்சியாதிருப்பாயாக; பிறனுடைய வீட்டையும், அவனுடைய நிலத்தையும், அவனுடைய வேலைக்காரனையும், அவனுடைய வேலைக்காரியையும், அவனுடைய எருதையும், அவனுடைய கழுதையையும், பின்னும் பிறனுக்குள்ள யாதொன்றையும் இச்சியாதிருப்பாயாக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றனுடைய மனைவியை இச்சியாதிருப்பாயாக; பிறனுடைய வீட்டையும், அவனுடைய நிலத்தையும், அவனுடைய வேலைக்காரனையும், அவனுடைய வேலைக்காரியையும், அவனுடைய எருதையும், அவனுடைய கழுதையையும், பின்னும் பிறனுக்குள்ள யாதொன்றையும் இச்சியாதிருப்பாயாக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வார்த்தைகளை கர்த்தர் மலையிலே அக்கினியிலும் மேகத்திலும் காரிருளிலும் இருந்து உங்கள் சபையார் எல்லாரோடும் மகா சத்தத்துடனே சொன்னார்; அவைகளோடு ஒன்றும் கூட்டாமல், அவைகளை இரண்டு கற்பலகைகளில் எழுதி, என்னிடத்தில் கொடுத்த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வார்த்தைகளை கர்த்தர் மலையிலே அக்கினியிலும் மேகத்திலும் காரிருளிலும் இருந்து உங்கள் சபையார் எல்லாரோடும் மகா சத்தத்துடனே சொன்னார்; அவைகளோடு ஒன்றும் கூட்டாமல், அவைகளை இரண்டு கற்பலகைகளில் எழுதி, என்னிடத்தில் கொடுத்த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லை அக்கினியால் எரிகையில் இருளின் நடுவிலிருந்து உண்டான சத்தத்தை நீங்கள் கேட்டபோது, கோத்திரத் தலைவரும் மூப்பருமாகிய நீங்கள் எல்லாரும் என்னிடத்தில் வந்து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லை அக்கினியால் எரிகையில் இருளின் நடுவிலிருந்து உண்டான சத்தத்தை நீங்கள் கேட்டபோது, கோத்திரத் தலைவரும் மூப்பருமாகிய நீங்கள் எல்லாரும் என்னிடத்தில் வந்து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நம்முடைய தேவனாகிய கர்த்தர் நமக்குத் தம்முடைய மகிமையையும் தம்முடைய மகத்துவத்தையும் காண்பித்தார்; அக்கினியின் நடுவிலிருந்து உண்டான அவருடைய சத்தத்தையும் கேட்டோம்; தேவன் மனுஷனோடே பேசியும், அவன் உயிரோடிருக்கிறதை இந்நாளிலே கண்டோ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நம்முடைய தேவனாகிய கர்த்தர் நமக்குத் தம்முடைய மகிமையையும் தம்முடைய மகத்துவத்தையும் காண்பித்தார்; அக்கினியின் நடுவிலிருந்து உண்டான அவருடைய சத்தத்தையும் கேட்டோம்; தேவன் மனுஷனோடே பேசியும், அவன் உயிரோடிருக்கிறதை இந்நாளிலே கண்ட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ொழுது நாங்கள் சாவானேன்? இந்தப் பெரிய அக்கினி எங்களைப் பட்சிக்குமே; நாங்கள் இன்னும் நம்முடைய தேவனாகிய கர்த்தரின் சத்தத்தைக் கேட்போமாகில் சாவ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ொழுது நாங்கள் சாவானேன்? இந்தப் பெரிய அக்கினி எங்களைப் பட்சிக்குமே; நாங்கள் இன்னும் நம்முடைய தேவனாகிய கர்த்தரின் சத்தத்தைக் கேட்போமாகில் சாவ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ங்கள் கேட்டதுபோல, அக்கினியின் நடுவிலிருந்து பேசுகிற ஜீவனுள்ள தேவனுடைய சத்தத்தை மாம்சமானவர்களில் யாராவது கேட்டு உயிரோடிருந்தது உண்டோ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ரே சமீபித்துப்போய், நம்முடைய தேவனாகிய கர்த்தர் சொல்வதையெல்லாம் கேட்டு, நம்முடைய தேவனாகிய கர்த்தர் சொல்வதையெல்லாம் நீரே எங்களுக்குச் சொல்லவேண்டும்; நாங்கள் கேட்டு, அதின்படியே செய்வோம் என்ற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ரே சமீபித்துப்போய், நம்முடைய தேவனாகிய கர்த்தர் சொல்வதையெல்லாம் கேட்டு, நம்முடைய தேவனாகிய கர்த்தர் சொல்வதையெல்லாம் நீரே எங்களுக்குச் சொல்லவேண்டும்; நாங்கள் கேட்டு, அதின்படியே செய்வோம் என்ற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என்னோடே பேசுகையில், கர்த்தர் உங்கள் வார்த்தைகளைக் கேட்டு, கர்த்தர் என்னை நோக்கி: இந்த ஜனங்கள் உன்னோடே சொன்ன வார்த்தைகளைக் கேட்டேன்; அவர்கள் சொன்னது எல்லாம் நன்றாய்ச் சொன்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என்னோடே பேசுகையில், கர்த்தர் உங்கள் வார்த்தைகளைக் கேட்டு, கர்த்தர் என்னை நோக்கி: இந்த ஜனங்கள் உன்னோடே சொன்ன வார்த்தைகளைக் கேட்டேன்; அவர்கள் சொன்னது எல்லாம் நன்றாய்ச் சொன்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ம் அவர்கள் பிள்ளைகளும் என்றென்றைக்கும் நன்றாயிருக்கும்படி, அவர்கள் எந்நாளும் எனக்குப் பயந்து, என் கற்பனைகளையெல்லாம் கைக்கொள்வதற்கேற்ற இருதயம் அவர்களுக்கு இருந்தால் நலமாயிரு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ம் அவர்கள் பிள்ளைகளும் என்றென்றைக்கும் நன்றாயிருக்கும்படி, அவர்கள் எந்நாளும் எனக்குப் பயந்து, என் கற்பனைகளையெல்லாம் கைக்கொள்வதற்கேற்ற இருதயம் அவர்களுக்கு இருந்தால் நலமாயிரு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போய்: உங்கள் கூடாரங்களுக்குத் திரும்பிப்போங்கள் என்று அவர்களுக்குச் சொல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யோ இங்கே என்னிடத்தில் நில்; நான் அவர்களுக்குச் சுதந்தரமாகக் கொடுக்கும் தேசத்தில் அவர்கள் செய்யும்படி சகல கற்பனைகளையும் கட்டளைகளையும் நியாயங்களையும் உனக்குச் சொல்லுவேன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யோ இங்கே என்னிடத்தில் நில்; நான் அவர்களுக்குச் சுதந்தரமாகக் கொடுக்கும் தேசத்தில் அவர்கள் செய்யும்படி சகல கற்பனைகளையும் கட்டளைகளையும் நியாயங்களையும் உனக்குச் சொல்லுவேன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ங்கள் தேவனாகிய கர்த்தர் உங்களுக்குக் கற்பித்தபடியே செய்யச் சாவதானமாயிருங்கள்; வலதுபுறம் இடதுபுறம் சாயாதிருப்பீர்களாக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ங்கள் தேவனாகிய கர்த்தர் உங்களுக்குக் கற்பித்தபடியே செய்யச் சாவதானமாயிருங்கள்; வலதுபுறம் இடதுபுறம் சாயாதிருப்பீர்களாக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் சுதந்தரிக்கும் தேசத்திலே பிழைத்துச் சுகித்து நீடித்திருக்கும்படி உங்கள் தேவனாகிய கர்த்தர் உங்களுக்கு விதித்த வழிகளெல்லாவற்றிலும் நடக்கக் கடவீ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் சுதந்தரிக்கும் தேசத்திலே பிழைத்துச் சுகித்து நீடித்திருக்கும்படி உங்கள் தேவனாகிய கர்த்தர் உங்களுக்கு விதித்த வழிகளெல்லாவற்றிலும் நடக்கக் கடவ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ಮೋಶೆಯು ಇಸ್ರಾಯೇಲ್ಯರನ್ನೆಲ್ಲಾ ಕರೆದು ಅವರಿಗೆ--ಓ ಇಸ್ರಾಯೇಲೇ, ನಾನು ಈಹೊತ್ತು ನಿಮಗೆ ಹೇಳುವ ನಿಯಮ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ಗಳನ್ನೂ ಕೇಳಿರಿ; ಅವುಗಳನ್ನು ಕಲಿತು ಕೈಕೊಂಡು ನಡೆ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ಮ್ಮ ದೇವರಾದ ಕರ್ತನು ಹೋರೇ ಬಿನಲ್ಲಿ ನಮ್ಮ ಸಂಗಡ ಆ ಒಡಂಬಡಿಕೆಯ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ು ಆ ಒಡಂಬಡಿಕೆಯನ್ನು ನಮ್ಮ ಪಿತೃಗಳ ಸಂಗಡ ಅಲ್ಲ, ನಮ್ಮ ಸಂಗಡವೇ ಮಾಡಿದನು. ನಾವೆಲ್ಲರೂ ಈಹೊತ್ತು ಇ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ೀವಿತರ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ಮುಖಾಮುಖಿಯಾಗಿ ಕರ್ತನು ನಿಮ್ಮ ಸಂಗಡ ಬೆಟ್ಟದಲ್ಲಿ ಬೆಂಕಿಯೊಳಗಿಂದ ಮಾತನ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(ಆ ಕಾಲದಲ್ಲಿ ನಾನು ಕರ್ತನ ವಾಕ್ಯವನ್ನು ನಿಮಗೆ ತಿಳಿಸುವ ಹಾಗೆ ಕರ್ತನಿಗೂ ನಿಮಗೂ ನಡುವೆ ನಿಂತಿದ್ದೆನು; ನೀವು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ಂಕಿಗೆ ಭಯಪಟ್ಟು ಬೆಟ್ಟದ ಮೇಲೆ ಏರಲಿಲ್ಲ.) ಆತನು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ನ್ನನ್ನು ಐಗುಪ್ತದೇಶದೊಳಗಿಂದ ಅಂದರೆ ದಾಸ ತ್ವದ ಮನೆಯೊಳಗಿಂದ ಹೊರಗೆ ಬರಮಾಡಿದ ನಿನ್ನ ದೇವರಾದ ಕರ್ತನು ನಾ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ನ್ನ ಮುಂದೆ ನಿನಗೆ ಬೇರೆ ದೇವರುಗಳು ಇರ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ಮೇಲಿನ ಆಕಾಶ ದಲ್ಲಾಗಲಿ ಕೆಳಗಿನ ಭೂಮಿಯಲ್ಲಾಗಲಿ ಭೂಮಿಯ ಕೆಳಗಿನ ನೀರುಗಳಲ್ಲಾಗಲಿ ಇರುವಂಥ ಯಾವ ದೊಂದರ ರೂಪ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ಗ್ರಹವನ್ನು ನಿನಗೆ ಮಾಡಿ ಕೊಳ್ಳಬಾರದ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ುಗಳಿಗೆ ಅಡ್ಡಬೀಳಲೂಬಾರದು, ಸೇವಿಸಲೂಬಾರದು. ಯಾಕಂದರೆ ನಿನ್ನ ದೇವರಾದ ಕರ್ತನಾಗಿರುವ ನಾನು ರೋಷವುಳ್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ಗಿದ್ದೇನೆ. ನನ್ನನ್ನು ಹಗೆಮಾಡುವವರಲ್ಲಿ ಪಿತೃಗಳ ಅಕ್ರಮವನ್ನು ಮಕ್ಕಳ ಮೇಲೆ ಮೂರನೆಯ ನಾಲ್ಕನೆಯ ತಲಾಂತರದ ವರ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ತೀರ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ನನ್ನನ್ನು ಪ್ರೀತಿ ಮಾಡಿ ನನ್ನ ಆಜ್ಞೆಗಳನ್ನು ಕೈಕೊಳ್ಳುವವರಿಗೆ ಸಾವಿರಗಳ ವರೆಗೆ ಕರುಣೆ ತೋರ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ನ್ನ ದೇವರಾದ ಕರ್ತನ ಹೆಸರನ್ನು ವ್ಯರ್ಥವಾಗಿ ಎತ್ತಬೇಡ; ಕರ್ತನು ತನ್ನ ಹೆಸರನ್ನು ವ್ಯರ್ಥವಾಗಿ ಎತ್ತುವ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್ದೋಷಿಯೆಂದು ಎಣ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ನ್ನ ದೇವರಾದ ಕರ್ತನು ನಿನಗೆ ಆಜ್ಞಾಪಿಸಿದಂತೆ ಸಬ್ಬತ್‌ ದಿವಸವನ್ನು ಪರಿಶುದ್ಧಮಾಡುವದಕ್ಕೆ ಅದನ್ನು ಕಾಪ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ರು ದಿವಸಗಳಲ್ಲಿ ನೀನು ದುಡಿದು ನಿನ್ನ ಕೆಲಸವನ್ನೆಲ್ಲಾ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ಏಳನೇ ದಿವಸವು ನಿನ್ನ ದೇವರಾದ ಕರ್ತನ ಸಬ್ಬತ್‌ ದಿವಸವೇ; ಅದ ರಲ್ಲಿ ನೀನೂ ನಿನ್ನ ಮಗನೂ ಮಗಳೂ ದಾಸನೂ ದಾಸಿಯೂ ಎತ್ತ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ೆಯೂ ಎಲ್ಲಾಪಶುಗಳೂ ನಿನ್ನ ಬಾಗಲುಗಳಲ್ಲಿರುವ ಪರವಾಸಿಯೂ ಯಾವ ಕೆಲಸ ವನ್ನೂ ಮಾಡಬಾರದು. ನಿನ್ನ ದಾಸನೂ ದಾಸಿಯೂ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ವಿಶ್ರಮಿಸಿ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ೀನು ಐಗುಪ್ತ ದೇಶದಲ್ಲಿ ದಾಸನಾಗಿದ್ದಿ ಎಂದೂ ನಿನ್ನ ದೇವರಾದ ಕರ್ತನು ನಿನ್ನನ್ನು ಅಲ್ಲಿಂದ ಬಲವಾದ ಕೈಯಿಂದಲೂ ಚಾಚ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ಳಿನಿಂದಲೂ ಹೊರಗೆ ಬರಮಾಡಿದ ನೆಂದೂ ಜ್ಞಾಪಕಮಾಡಿಕೊಳ್ಳಬೇಕು. ಆದಕಾರಣ ನಿನ್ನ ದೇವರಾದ ಕರ್ತನು ನಿನಗೆ ಸಬ್ಬತ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ವಸವನ್ನು ಆಚರಿಸಬೇಕೆಂದು ಆಜ್ಞಾಪ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ನ್ನ ದಿವಸಗಳು ಹೆಚ್ಚಾಗುವ ಹಾಗೆಯೂ ನಿನ್ನ ದೇವರಾದ ಕರ್ತನು ನಿನಗೆ ಕೊಡುವ ಭೂಮಿಯಲ್ಲಿ ನಿನಗೆ ಒಳ್ಳೇದಾಗುವ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ದೇವರಾದ ಕರ್ತನು ಆಜ್ಞಾಪಿಸಿದಂತೆ ನಿನ್ನ ತಂದೆಯನ್ನೂ ನಿನ್ನ ತಾಯಿಯನ್ನೂ ಸನ್ಮಾನ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ೊಲ್ಲಬೇ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ವ್ಯಭಿಚಾರ ಮಾ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ಕದಿಯ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ಿನ್ನ ನೆರೆಯವನ ಮೇಲೆ ಸುಳ್ಳುಸಾಕ್ಷಿ ಹೇಳ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ಿನ್ನ ನೆರೆಯವನ ಹೆಂಡತಿಯನ್ನು ಆಶಿಸಬೇಡ; ನೆರೆಯವನ ಮನೆಯನ್ನೂ ಅವನ ಹೊಲವನ್ನೂ ದಾಸ ದಾಸಿಯರನ್ನೂ ಪಶು ಕತ್ತೆ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ನೆರೆಯವನಿಗೆ ಇರುವ ಯಾವದನ್ನೂ ಆಶಿಸಬೇಡ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ಈ ಮಾತುಗಳನ್ನು ಕರ್ತನು ಬೆಂಕಿಯ ಮೇಘದ ಕಾರ್ಗತ್ತಲೆಯ ಮಧ್ಯದಿಂದಲೂ ಮಹಾಶಬ್ದ ದಿಂದಲೂ ಬೆಟ್ಟದಲ್ಲಿ ನಿಮ್ಮ ಸಭೆಗ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; ಹೆಚ್ಚೇನೂ ಕೂಡಿಸಲಿಲ್ಲ. ಇವುಗಳನ್ನು ಆತನು ಕಲ್ಲಿನ ಎರಡು ಹಲಗೆಗಳಲ್ಲಿ ಬರೆದು ನನಗೆ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(ಆ ಬೆಟ್ಟವು ಬೆಂಕಿಯಿಂದ ಉರಿಯುತ್ತಿರಲಾಗಿ ನೀವು ಕತ್ತಲೆಯಿಂದ ಆ ಶಬ್ದವನ್ನು ಕೇಳಿ ನಿಮ್ಮ ಗೋತ್ರ ಗಳ ಮುಖ್ಯಸ್ಥ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ಹಿರಿಯರೂ ನನ್ನ ಬಳಿಗೆ ಬಂದು ನನಗೆ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ಗೋ, ನಮ್ಮ ದೇವರಾದ ಕರ್ತನು ತನ್ನ ಮಹಿಮೆಯನ್ನೂ ತನ್ನ ಘನವನ್ನೂ ನಮಗೆ ತೋರಿಸಿದ್ದಾನೆ; ಆತನ ಶಬ್ದ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ಂಕಿಯೊಳಗಿಂದ ಕೇಳಿದ್ದೇವೆ; ದೇವರು ಮನುಷ್ಯರ ಸಂಗಡ ಮಾತ ನಾಡಲು ಅವರು ಬದುಕುತ್ತಾರೆಂದು ಈಹೊತ್ತು ನೋಡ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ಹಾಗಾದರೆ ಈಗ ನಾವು ಯಾಕೆ ಸಾಯಬೇಕು? ಈ ಮಹಾಅಗ್ನಿಯು ನಿಶ್ಚಯವಾಗಿ ನಮ್ಮನ್ನು ದಹಿಸಿಬಿಡುವದು; ನಾವು ಇನ್ನೂ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ದ ಕರ್ತನ ಶಬ್ದವನ್ನು ಕೇಳಿದರೆ ಸಾಯ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ಸಮಸ್ತ ಜನರಲ್ಲಿ ಯಾರು ನಮ್ಮ ಹಾಗೆ ಬೆಂಕಿಯೊಳ ಗಿಂದ ಮಾತನಾಡುವ ಜೀವವುಳ್ಳ ದೇವರ ಶಬ್ದವನ್ನು ಕೇಳಿ ಬದುಕಿದ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ೀನೇ ಸವಿಾಪಕ್ಕೆ ಹೋಗಿ ನಮ್ಮ ದೇವರಾದ ಕರ್ತನು ಹೇಳುವದನ್ನೆಲ್ಲಾ ಕೇಳಿ ನಮ್ಮ ದೇವರಾದ ಕರ್ತನ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್ದನ್ನೆಲ್ಲಾ ನೀನೇ ನಮಗೆ ಹೇಳು; ಆಗ ನಾವು ಕೇಳಿ ಅದನ್ನು ಮಾಡುವೆವು ಎಂದು ಹೇಳಿ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ೀವು ನನ್ನ ಹತ್ತಿರ ಮಾತನಾಡಿದಾಗ ಕರ್ತನು ನಿಮ್ಮ ಮಾತುಗಳ ಶಬ್ದವನ್ನು ಕೇಳಿ ನನಗೆ--ಈ ಜನರು ನಿನಗೆ ಹೇಳಿದ ಮಾತ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ಬ್ದವನ್ನು ಕೇಳಿ ದ್ದೇನೆ. ಅವರು ಹೇಳಿದ್ದೆಲ್ಲಾ ಒಳ್ಳೇ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ವರು ನನಗೆ ಭಯಪಟ್ಟು ನನ್ನ ಆಜ್ಞೆಗಳನ್ನೆಲ್ಲಾ ಎಂದೆಂದಿಗೂ ಕೈಕೊಳ್ಳುವಂಥ ಹೃದಯವು ಅವರಲ್ಲಿದ್ದರೆ ಎಷ್ಟೋ ಒಳ್ಳೇ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 ಅವರಿಗೂ ಅವರ ಮಕ್ಕಳಿಗೂ ಎಂದೆಂ ದಿಗೂ ಒಳ್ಳೆಯದ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ನೀನು ಹೋಗಿ ಅವರಿಗೆ--ನಿಮ್ಮ ಡೇರೆಗಳಿಗೆ ತಿರುಗಿಕೊಳ್ಳಬೇಕು ಎಂದು ಹ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ನೀನಾದರೋ ಇಲ್ಲಿ ನನ್ನ ಸಂಗಡ ನಿಂತು ಕೋ; ಆಗ ನೀನು ಅವರಿಗೆ ಬೋಧಿಸತಕ್ಕಂಥ ಮತ್ತು ನಾನು ಅವರಿಗೆ ಸ್ವಾಸ್ತ್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 ದೇಶದಲ್ಲಿ ಅವರು ಮಾಡತಕ್ಕಂಥ ಎಲ್ಲಾ ಆಜ್ಞೆ ನಿಯಮ ನ್ಯಾಯ ಗಳನ್ನು ನಿನಗೆ ಹೇಳ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ಹೀಗಿರುವದರಿಂದ ನಿಮ್ಮ ದೇವರಾದ ಕರ್ತನು ನಿಮಗೆ ಆಜ್ಞಾಪಿಸಿದಂತೆ ಕೈಕೊಂಡು ನಡೆಯಬೇಕು; ಎಡಕ್ಕಾದರೂ ಬಲಕ್ಕ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ನೀವು ಬದುಕುವ ಹಾಗೆಯೂ ನಿಮಗೆ ಒಳ್ಳೆಯದಾಗುವ ಹಾಗೆಯೂ ನೀವು ಸ್ವತಂತ್ರಿಸಿಕೊಳ್ಳುವ ದೇಶದಲ್ಲಿ ನಿಮ್ಮ ದಿವಸ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ಹಳವಾಗುವ ಹಾಗೆಯೂ ನಿಮ್ಮ ದೇವರಾದ ಕರ್ತನು ನಿಮಗೆ ಆಜ್ಞಾಪಿಸಿದ ಮಾರ್ಗ ಗಳಲ್ಲಿ ನಡ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2026-10-21T02:59:06Z</dcterms:created>
  <dcterms:modified xsi:type="dcterms:W3CDTF">2026-10-21T02:59:06Z</dcterms:modified>
  <dc:title>ಧರ್ಮೋಪದೇಶಕಾಂಡ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