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 என் ஆத்துமாவே கர்த்தரைத் து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சதாகாலங்களிலும் அரசாளுகிறார்; சீயோனே, உன் தேவன் தலைமுறை தலைமுறையாகவும் ராஜரிகம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સ્તુતિ કરો. હે મારા આત્મા યહોવાની સ્તુતિ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ા જીવન પર્યંત હું યહોવાની સ્તુતિ કરીશ; મારા જીવનનાં છેલ્લા શ્વાસ સુધી હું તેમનાં સ્તુતિગી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રાજાઓ કે માણસોનો ભરોસો ન રાખો, કારણકે તેમની પાસે તાર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ો પ્રાણ તેમને છોડી જાય છે, અને તેમનું શરીર ધૂળમાં પાછું મળી જાય છે; અને તેમની બધી યોજનાઓ નક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માણસને સહાય કરનાર યાકૂબના દેવ છે; અને જેની આશા તેના દેવ યહોવામાં છે; તે આશીર્વાદ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પૃથ્વી તથા આકાશો, સમુદ્રો તથા તેમાંના સર્વસ્વનું સર્જન કર્યુ છે, તે પોતાના પ્રત્યેક વચનનુ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લ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કચડાયેલાઓનો ન્યાય જાળવી રાખે છે, તે ભૂખ્યાઓને અનાજ પૂરું પાડે છે. યહોવા કેદીઓને મુકત ક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આંધળાને દેખતાઁ કરે છે; યહોવા ભારે બોજથી દબાયેલાઓનો બોજો હલકો કરે છે, કારણકે યહોવા ન્યા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પ્રેમ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 નિરાશ્રિતોનું રક્ષણ કરે છે; અને અનાથો તથા વિધવાઓની કાળજી લે છે; પણ દુષ્ટોની યોજનાઓને ઊં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સદાકાળ રાજ કરશે, હે સિયોન, તમારા દેવ પેઢી દર પેઢી રાજ કરશે. યહોવાની સ્તુતિ થ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2026-10-21T10:24:47Z</dcterms:created>
  <dcterms:modified xsi:type="dcterms:W3CDTF">2026-10-21T10:24:47Z</dcterms:modified>
  <dc:title>ગીતશાસ્ત્ર : 146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