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, ஜனங்கள் தத்தளிப்பார்களாக; அவர் கேருபீன்களின் மத்தியில் வீற்றிருக்கிறார். பூமி அசைவ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யோனில் பெரியவர், அவர் எல்லா ஜாதிகள்மேலும் உயர்ந்தவ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கத்துவமும் பயங்கரமுமான உமது நாமத்தை அவர்கள் துதிப்பார்களாக; அது பரிசுத்தமுள்ள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ஜாவின் வல்லமை நீதியில் பிரியப்படுகிறது, தேவரீர் நியாயத்தை நிலைநிறுத்துகிறீர்; நீர் யாக்கோபில் நியாயமும் நீதியும் செய்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ஜாவின் வல்லமை நீதியில் பிரியப்படுகிறது, தேவரீர் நியாயத்தை நிலைநிறுத்துகிறீர்; நீர் யாக்கோபில் நியாயமும் நீதியும் செய்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தேவனாகிய கர்த்தரை உயர்த்தி, அவர் பாதபடியிலே பணியுங்கள்; அவர் பரிசுத்தமுள்ள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டைய ஆசாரியரில் மோசேயும், ஆரோனும், அவர் நாமத்தைப்பற்றிக் கூப்பிடுகிறவர்களில் சாமுவேலும், கர்த்தரை நோக்கிக் கூப்பிட்டார்கள்; அவர் அவர்களுக்கு மறு உத்தரவு அருள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டைய ஆசாரியரில் மோசேயும், ஆரோனும், அவர் நாமத்தைப்பற்றிக் கூப்பிடுகிறவர்களில் சாமுவேலும், கர்த்தரை நோக்கிக் கூப்பிட்டார்கள்; அவர் அவர்களுக்கு மறு உத்தரவு அருள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கஸ்தம்பத்திலிருந்து அவர்களோடே பேசினார்; அவர்கள் அவருடைய சாட்சிப்பிரமாணங்களையும் அவர் தங்களுக்குக் கொடுத்த கட்டளையையும் கைக்கொண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கஸ்தம்பத்திலிருந்து அவர்களோடே பேசினார்; அவர்கள் அவருடைய சாட்சிப்பிரமாணங்களையும் அவர் தங்களுக்குக் கொடுத்த கட்டளையையும் கைக்கொண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தேவனாகிய கர்த்தாவே, நீர் அவர்களுக்கு உத்தரவு அருளினீர்; நீர் அவர்கள் கிரியைகளினிமித்தம் நீதி சரிக்கட்டினபோதிலும், அவர்களுக்கு, மன்னிக்கிற தேவனாயிருந்த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தேவனாகிய கர்த்தாவே, நீர் அவர்களுக்கு உத்தரவு அருளினீர்; நீர் அவர்கள் கிரியைகளினிமித்தம் நீதி சரிக்கட்டினபோதிலும், அவர்களுக்கு, மன்னிக்கிற தேவனாயிருந்த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தேவனாகிய கர்த்தரை உயர்த்தி, அவருடைய பரிசுத்த பர்வதத்திற்கு நேராகப் பணியுங்கள்; நம்முடைய தேவனாகிய கர்த்தர் பரிசுத்தமுள்ள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రాజ్యము చేయుచున్నాడు జనములు వణకును ఆయన కెరూబులమీద ఆసీనుడై యున్నాడు భూమి కదల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ీయోనులో యెహోవా మహోన్నతుడు జనములన్నిటిపైన ఆయన హెచ్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భయంకరమైన నీ గొప్ప నామమును వారు స్తుతించె దరు. యెహోవా పరిశుద్ధ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థార్థతనుబట్టి నీవు న్యాయమును ప్రేమించు రాజును స్థిరపరచియున్నావు యాకోబు సంతతిమధ్య నీవు నీ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ములను జరిగిం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న దేవుడైన యెహోవాను ఘనపరచుడి ఆయన పాదపీఠము ఎదుట సాగిలపడుడి ఆయన పరిశుద్ధ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 యాజకులలో మోషే అహరోనులుండిరి ఆయన నామమునుబట్టి ప్రార్థన చేయువారిలో సమూయేలు ఉండెను.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కు మొఱ్ఱపెట్టగా ఆయన వారి కుత్తర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ేఘస్తంభములోనుండి ఆయన వారితో మాట లాడెను వారు ఆయన శాసనముల ననుసరించిరి ఆయన తమకిచ్చిన కట్టడ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నుసరిం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మా దేవా, నీవు వారికుత్తరమిచ్చితివి వారిక్రియలను బట్టి ప్రతికారము చేయుచునే వారి విషయ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పాపము పరిహరించు దేవుడ వై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న దేవుడైన యెహోవా పరిశుద్ధుడు మన దేవుడైన యెహోవాను ఘనపరచుడి. ఆయన పరిశుద్ధ పర్వతము ఎదుట సాగిలప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2026-10-20T07:34:15Z</dcterms:created>
  <dcterms:modified xsi:type="dcterms:W3CDTF">2026-10-20T07:34:15Z</dcterms:modified>
  <dc:title>కీర్తనలు : 99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