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ே பெலிஸ்தர் இஸ்ரவேலின்மேல் யுத்தம்பண்ண, தங்கள் சேனைகளைப் போருக்குக் கூட்டினார்கள்; அப்பொழுது ஆகீஸ் தாவீதை நோக்கி: நீயும் உன் மனுஷரும் எவ்விதத்திலும் என்னோடேகூட யுத்தத்துக்கு வரவேண்டும் என்று அறியக்கடவாய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ே பெலிஸ்தர் இஸ்ரவேலின்மேல் யுத்தம்பண்ண, தங்கள் சேனைகளைப் போருக்குக் கூட்டினார்கள்; அப்பொழுது ஆகீஸ் தாவீதை நோக்கி: நீயும் உன் மனுஷரும் எவ்விதத்திலும் என்னோடேகூட யுத்தத்துக்கு வரவேண்டும் என்று அறியக்கடவாய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ே பெலிஸ்தர் இஸ்ரவேலின்மேல் யுத்தம்பண்ண, தங்கள் சேனைகளைப் போருக்குக் கூட்டினார்கள்; அப்பொழுது ஆகீஸ் தாவீதை நோக்கி: நீயும் உன் மனுஷரும் எவ்விதத்திலும் என்னோடேகூட யுத்தத்துக்கு வரவேண்டும் என்று அறியக்கடவாய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ு ஆகீசைப் பார்த்து: உம்முடைய அடியான் செய்யப்போகிறதை நீர் நிச்சயமாய் அறிந்துகொள்வீர் என்றான்; அப்பொழுது ஆகீஸ் தாவீதை நோக்கி: இதற்காக உன்னை எந்நாளும் எனக்கு மெய்காவலனாக வைப்பேன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ு ஆகீசைப் பார்த்து: உம்முடைய அடியான் செய்யப்போகிறதை நீர் நிச்சயமாய் அறிந்துகொள்வீர் என்றான்; அப்பொழுது ஆகீஸ் தாவீதை நோக்கி: இதற்காக உன்னை எந்நாளும் எனக்கு மெய்காவலனாக வைப்பேன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ாமுவேல் இதற்கு முன்னமே மரித்துப்போனான்; இஸ்ரவேலர் எல்லாரும் அவனுக்குத் துக்கங்கொண்டாடி, அவன் ஊராகிய ராமாவிலே அவனை அடக்கம் பண்ணினார்கள். சவுல் அஞ்சனம் பார்க்கிறவர்களையும் குறிசொல்லுகிறவர்களையும் தேசத்தில் இராதபடிக்குத் துரத்தி வி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ாமுவேல் இதற்கு முன்னமே மரித்துப்போனான்; இஸ்ரவேலர் எல்லாரும் அவனுக்குத் துக்கங்கொண்டாடி, அவன் ஊராகிய ராமாவிலே அவனை அடக்கம் பண்ணினார்கள். சவுல் அஞ்சனம் பார்க்கிறவர்களையும் குறிசொல்லுகிறவர்களையும் தேசத்தில் இராதபடிக்குத் துரத்தி வி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ாமுவேல் இதற்கு முன்னமே மரித்துப்போனான்; இஸ்ரவேலர் எல்லாரும் அவனுக்குத் துக்கங்கொண்டாடி, அவன் ஊராகிய ராமாவிலே அவனை அடக்கம் பண்ணினார்கள். சவுல் அஞ்சனம் பார்க்கிறவர்களையும் குறிசொல்லுகிறவர்களையும் தேசத்தில் இராதபடிக்குத் துரத்தி வி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லிஸ்தர் கூடிவந்து, சூநேமிலே பாளயமிறங்கினார்கள்; சவுலும் இஸ்ரவேலர் எல்லாரையும் கூட்டினான்; அவர்கள் கில்போவாவிலே பாளயமிறங்க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லிஸ்தர் கூடிவந்து, சூநேமிலே பாளயமிறங்கினார்கள்; சவுலும் இஸ்ரவேலர் எல்லாரையும் கூட்டினான்; அவர்கள் கில்போவாவிலே பாளயமிறங்க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வுல் பெலிஸ்தரின் பாளயத்தைக் கண்டபோது பயந்தான்; அவன் இருதயம் மிகவும் தத்தளித்துக்கொண்ட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வுல் கர்த்தரிடத்தில் விசாரிக்கும் போது, கர்த்தர் அவனுக்குச் சொப்பனங்களினாலாவது, ஊரீமினாலாவது, தீர்க்கதரிசிகளினாலாவது மறு உத்தரவு அருள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வுல் கர்த்தரிடத்தில் விசாரிக்கும் போது, கர்த்தர் அவனுக்குச் சொப்பனங்களினாலாவது, ஊரீமினாலாவது, தீர்க்கதரிசிகளினாலாவது மறு உத்தரவு அருள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வுல் தன் ஊழியக்காரரை நோக்கி: அஞ்சனம்பார்க்கிற ஒரு ஸ்திரீயைத் தேடுங்கள்; நான் அவளிடத்தில் போய் விசாரிப்பேன் என்றான்; அதற்கு அவனுடைய ஊழியக்காரர்: இதோ, எந்தோரில் அஞ்சனம்பார்க்கிற ஒரு ஸ்திரீ இருக்கிறாள் எ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வுல் தன் ஊழியக்காரரை நோக்கி: அஞ்சனம்பார்க்கிற ஒரு ஸ்திரீயைத் தேடுங்கள்; நான் அவளிடத்தில் போய் விசாரிப்பேன் என்றான்; அதற்கு அவனுடைய ஊழியக்காரர்: இதோ, எந்தோரில் அஞ்சனம்பார்க்கிற ஒரு ஸ்திரீ இருக்கிறாள்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வுல் தன் ஊழியக்காரரை நோக்கி: அஞ்சனம்பார்க்கிற ஒரு ஸ்திரீயைத் தேடுங்கள்; நான் அவளிடத்தில் போய் விசாரிப்பேன் என்றான்; அதற்கு அவனுடைய ஊழியக்காரர்: இதோ, எந்தோரில் அஞ்சனம்பார்க்கிற ஒரு ஸ்திரீ இருக்கிறாள்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வுல் வேஷம் மாறி, வேறு வஸ்திரம் தரித்துக்கொண்டு, அவனும் அவனோடேகூட இரண்டுபேரும் இராத்திரியிலே அந்த ஸ்திரீயினிடத்தில் போய்ச் சேர்ந்தார்கள்; அவளை அவன் நோக்கி: நீ அஞ்சனம்பார்த்து எனக்குக் குறிசொல்லி, நான் உன்னிடத்தில் சொல்லுகிறவனை எழும்பிவரச்செய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வுல் வேஷம் மாறி, வேறு வஸ்திரம் தரித்துக்கொண்டு, அவனும் அவனோடேகூட இரண்டுபேரும் இராத்திரியிலே அந்த ஸ்திரீயினிடத்தில் போய்ச் சேர்ந்தார்கள்; அவளை அவன் நோக்கி: நீ அஞ்சனம்பார்த்து எனக்குக் குறிசொல்லி, நான் உன்னிடத்தில் சொல்லுகிறவனை எழும்பிவரச்செய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வுல் வேஷம் மாறி, வேறு வஸ்திரம் தரித்துக்கொண்டு, அவனும் அவனோடேகூட இரண்டுபேரும் இராத்திரியிலே அந்த ஸ்திரீயினிடத்தில் போய்ச் சேர்ந்தார்கள்; அவளை அவன் நோக்கி: நீ அஞ்சனம்பார்த்து எனக்குக் குறிசொல்லி, நான் உன்னிடத்தில் சொல்லுகிறவனை எழும்பிவரச்செய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ந்த ஸ்திரீ: சவுல் அஞ்சனம் பார்க்கிறவர்களையும் குறிசொல்லுகிறவர்களையும் தேசத்தில் இராதபடிக்கு நிர்மூலமாக்கின செய்தியை நீர் அறிவீரே; என்னைக் கொன்றுபோடும்படி நீர் என் பிராணனுக்குக் கண்ணிவைக்கிறது என்ன என்ற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ந்த ஸ்திரீ: சவுல் அஞ்சனம் பார்க்கிறவர்களையும் குறிசொல்லுகிறவர்களையும் தேசத்தில் இராதபடிக்கு நிர்மூலமாக்கின செய்தியை நீர் அறிவீரே; என்னைக் கொன்றுபோடும்படி நீர் என் பிராணனுக்குக் கண்ணிவைக்கிறது என்ன என்ற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ந்த ஸ்திரீ: சவுல் அஞ்சனம் பார்க்கிறவர்களையும் குறிசொல்லுகிறவர்களையும் தேசத்தில் இராதபடிக்கு நிர்மூலமாக்கின செய்தியை நீர் அறிவீரே; என்னைக் கொன்றுபோடும்படி நீர் என் பிராணனுக்குக் கண்ணிவைக்கிறது என்ன என்ற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வுல்: இந்தக் காரியத்திற்காக உனக்குப் பொல்லாப்பு வராது என்பதைக் கர்த்தருடைய ஜீவனைக் கொண்டு சொல்லுகிறேன் என்று அவளுக்குக் கர்த்தர்மேல் ஆணையி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வுல்: இந்தக் காரியத்திற்காக உனக்குப் பொல்லாப்பு வராது என்பதைக் கர்த்தருடைய ஜீவனைக் கொண்டு சொல்லுகிறேன் என்று அவளுக்குக் கர்த்தர்மேல் ஆணையி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ந்த ஸ்திரீ: உமக்கு நான் யாரை எழும்பிவரப் பண்ண வேண்டும் என்றதற்கு, அவன்: சாமுவேலை எழும்பிவரப்பண்ணவேண்டும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ஸ்திரீ சாமுவேலைக் கண்டமாத்திரத்தில் மகா சத்தமாய்க் கூப்பிட்டு, சவுலை நோக்கி: ஏன் என்னை மோசம்போக்கினீர்? நீர்தான் சவுலாச்சுதே என்ற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ஸ்திரீ சாமுவேலைக் கண்டமாத்திரத்தில் மகா சத்தமாய்க் கூப்பிட்டு, சவுலை நோக்கி: ஏன் என்னை மோசம்போக்கினீர்? நீர்தான் சவுலாச்சுதே என்றா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ா அவளைப் பார்த்து: நீ பயப்படாதே; நீ காண்கிறது என்ன என்று கேட்டான். அதற்கு அந்த ஸ்திரீ: தேவர்கள் பூமிக்குள்ளிருந்து ஏறிவருகிறதைக் காண்கிறேன் என்று சவுலுக்குச் சொன்ன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ா அவளைப் பார்த்து: நீ பயப்படாதே; நீ காண்கிறது என்ன என்று கேட்டான். அதற்கு அந்த ஸ்திரீ: தேவர்கள் பூமிக்குள்ளிருந்து ஏறிவருகிறதைக் காண்கிறேன் என்று சவுலுக்குச் சொன்ன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ுடைய ரூபம் என்ன என்று அவளைக் கேட்டான். அதற்கு அவள்: சால்வையைப் போர்த்துக்கொண்டிருக்கிற ஒரு முதிர்ந்த வயதான மனுஷன் எழும்பிவருகிறான் என்றாள்: அதினாலே சவுல் அவன் சாமுவேல் என்று அறிந்து கொண்டு, தரைமட்டும் முகங்குனிந்து வணங்கி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ுடைய ரூபம் என்ன என்று அவளைக் கேட்டான். அதற்கு அவள்: சால்வையைப் போர்த்துக்கொண்டிருக்கிற ஒரு முதிர்ந்த வயதான மனுஷன் எழும்பிவருகிறான் என்றாள்: அதினாலே சவுல் அவன் சாமுவேல் என்று அறிந்து கொண்டு, தரைமட்டும் முகங்குனிந்து வணங்கி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சவுலை நோக்கி: நீ என்னை எழும்பிவரப்பண்ணி, என்னைக் கலைத்தது என்ன என்று கேட்டான். அதற்குச் சவுல்: நான் மிகவும் நெருக்கப்பட்டிருக்கிறேன்; பெலிஸ்தர் எனக்கு விரோதமாய் யுத்தம்பண்ணுகிறார்கள்; தேவனும் என்னைக் கைவிட்டார்; அவர் தீர்க்கதரிசிகளினாலாவது, சொப்பனங்களினாலாவது எனக்கு மறு உத்தரவு அருளுகிறதில்லை; ஆகையால் நான் செய்யவேண்டியதை நீர் எனக்கு அறிவிக்கும்படிக்கு, உம்மை அழைப்பித்தேன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சவுலை நோக்கி: நீ என்னை எழும்பிவரப்பண்ணி, என்னைக் கலைத்தது என்ன என்று கேட்டான். அதற்குச் சவுல்: நான் மிகவும் நெருக்கப்பட்டிருக்கிறேன்; பெலிஸ்தர் எனக்கு விரோதமாய் யுத்தம்பண்ணுகிறார்கள்; தேவனும் என்னைக் கைவிட்டார்; அவர் தீர்க்கதரிசிகளினாலாவது, சொப்பனங்களினாலாவது எனக்கு மறு உத்தரவு அருளுகிறதில்லை; ஆகையால் நான் செய்யவேண்டியதை நீர் எனக்கு அறிவிக்கும்படிக்கு, உம்மை அழைப்பித்தேன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சவுலை நோக்கி: நீ என்னை எழும்பிவரப்பண்ணி, என்னைக் கலைத்தது என்ன என்று கேட்டான். அதற்குச் சவுல்: நான் மிகவும் நெருக்கப்பட்டிருக்கிறேன்; பெலிஸ்தர் எனக்கு விரோதமாய் யுத்தம்பண்ணுகிறார்கள்; தேவனும் என்னைக் கைவிட்டார்; அவர் தீர்க்கதரிசிகளினாலாவது, சொப்பனங்களினாலாவது எனக்கு மறு உத்தரவு அருளுகிறதில்லை; ஆகையால் நான் செய்யவேண்டியதை நீர் எனக்கு அறிவிக்கும்படிக்கு, உம்மை அழைப்பித்தேன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சவுலை நோக்கி: நீ என்னை எழும்பிவரப்பண்ணி, என்னைக் கலைத்தது என்ன என்று கேட்டான். அதற்குச் சவுல்: நான் மிகவும் நெருக்கப்பட்டிருக்கிறேன்; பெலிஸ்தர் எனக்கு விரோதமாய் யுத்தம்பண்ணுகிறார்கள்; தேவனும் என்னைக் கைவிட்டார்; அவர் தீர்க்கதரிசிகளினாலாவது, சொப்பனங்களினாலாவது எனக்கு மறு உத்தரவு அருளுகிறதில்லை; ஆகையால் நான் செய்யவேண்டியதை நீர் எனக்கு அறிவிக்கும்படிக்கு, உம்மை அழைப்பித்தேன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சவுலை நோக்கி: நீ என்னை எழும்பிவரப்பண்ணி, என்னைக் கலைத்தது என்ன என்று கேட்டான். அதற்குச் சவுல்: நான் மிகவும் நெருக்கப்பட்டிருக்கிறேன்; பெலிஸ்தர் எனக்கு விரோதமாய் யுத்தம்பண்ணுகிறார்கள்; தேவனும் என்னைக் கைவிட்டார்; அவர் தீர்க்கதரிசிகளினாலாவது, சொப்பனங்களினாலாவது எனக்கு மறு உத்தரவு அருளுகிறதில்லை; ஆகையால் நான் செய்யவேண்டியதை நீர் எனக்கு அறிவிக்கும்படிக்கு, உம்மை அழைப்பித்தேன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ோ தட்டுதல்பண்ணி, நான் புசிக்கமாட்டேன் என்றான்; ஆனாலும் அவனுடைய ஊழியக்காரரும் அந்த ஸ்திரீயும் அவனை மிகவும் வருந்திக்கொண்டதினால், அவன் அவர்கள் சொற்கேட்டு, தரையிலிருந்து எழுந்திருந்து கட்டிலின் மேல் உட்கார்ந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ோ தட்டுதல்பண்ணி, நான் புசிக்கமாட்டேன் என்றான்; ஆனாலும் அவனுடைய ஊழியக்காரரும் அந்த ஸ்திரீயும் அவனை மிகவும் வருந்திக்கொண்டதினால், அவன் அவர்கள் சொற்கேட்டு, தரையிலிருந்து எழுந்திருந்து கட்டிலின் மேல் உட்கார்ந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ச் சாமுவேல்: கர்த்தர் உன்னைவிட்டு விலகி, உனக்குச் சத்துருவாய் இருக்கும்போது, நீ என்னிடத்தில் கேட்பானேன்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ச் சாமுவேல்: கர்த்தர் உன்னைவிட்டு விலகி, உனக்குச் சத்துருவாய் இருக்கும்போது, நீ என்னிடத்தில் கேட்பானேன்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 ஸ்திரீயினிடத்தில் கொழுத்தகன்றுக்குட்டி ஒன்று வீட்டில் இருந்தது; அதைத் தீவிரமாய் அடித்து, மா எடுத்துப் பிசைந்து, அதைப் புளிப்பில்லா அப்பங்களாகச் சுட்ட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 ஸ்திரீயினிடத்தில் கொழுத்தகன்றுக்குட்டி ஒன்று வீட்டில் இருந்தது; அதைத் தீவிரமாய் அடித்து, மா எடுத்துப் பிசைந்து, அதைப் புளிப்பில்லா அப்பங்களாகச் சுட்ட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என்னைக்கொண்டு சொன்னபடியே செய்து முடித்து, ராஜ்யத்தை உன் கையிலிருந்து பறித்து, அதை உன் தோழனாகிய தாவீதுக்குக் கொடுத்துவிட்ட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என்னைக்கொண்டு சொன்னபடியே செய்து முடித்து, ராஜ்யத்தை உன் கையிலிருந்து பறித்து, அதை உன் தோழனாகிய தாவீதுக்குக் கொடுத்துவிட்ட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கர்த்தருடைய சொற்கேளாமலும், அமலேக்கின்மேல் அவருக்கு இருந்த கோபத்தின் உக்கிரத்தைத் தீர்க்காமலும் போனபடியினால், கர்த்தர் இன்றைய தினம் உனக்கு இந்தப் பிரகாரமாகச் செய்த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கர்த்தருடைய சொற்கேளாமலும், அமலேக்கின்மேல் அவருக்கு இருந்த கோபத்தின் உக்கிரத்தைத் தீர்க்காமலும் போனபடியினால், கர்த்தர் இன்றைய தினம் உனக்கு இந்தப் பிரகாரமாகச் செய்த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உன்னுடைய ஜனமாகிய இஸ்ரவேலரையும் பெலிஸ்தர் கையில் ஒப்புக்கொடுப்பார்; நாளைக்கு நீயும் உன் குமாரரும் என்னோடிருப்பீர்கள்; இஸ்ரவேலின் பாளயத்தையும் கர்த்தர் பெலிஸ்தரின் கையில் ஒப்புக்கொடுப்பார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உன்னுடைய ஜனமாகிய இஸ்ரவேலரையும் பெலிஸ்தர் கையில் ஒப்புக்கொடுப்பார்; நாளைக்கு நீயும் உன் குமாரரும் என்னோடிருப்பீர்கள்; இஸ்ரவேலின் பாளயத்தையும் கர்த்தர் பெலிஸ்தரின் கையில் ஒப்புக்கொடுப்பார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வுலுக்கும் அவன் ஊழியக்காரருக்கும் முன்பாகக் கொண்டுவந்து வைத்தாள்; அவர்கள் புசித்து எழுந்திருந்து, அந்த இராத்திரியிலேயே புறப்பட்டுப் போ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வுலுக்கும் அவன் ஊழியக்காரருக்கும் முன்பாகக் கொண்டுவந்து வைத்தாள்; அவர்கள் புசித்து எழுந்திருந்து, அந்த இராத்திரியிலேயே புறப்பட்டுப் போ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ணமே சவுல் நெடிதாங்கிடையாய்த் தரையிலே விழுந்து, சாமுவேலின் வார்த்தைகளினாலே மிகவும் பயப்பட்டான்; அவன் இராப்பகல் முழுதும் ஒன்றும் சாப்பிடாதிருந்தபடியினால், அவன் பலவீனமாயிருந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ணமே சவுல் நெடிதாங்கிடையாய்த் தரையிலே விழுந்து, சாமுவேலின் வார்த்தைகளினாலே மிகவும் பயப்பட்டான்; அவன் இராப்பகல் முழுதும் ஒன்றும் சாப்பிடாதிருந்தபடியினால், அவன் பலவீனமாயிருந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ந்த ஸ்திரீ சவுலிடத்தில் வந்து, அவன் மிகவும் கலங்கியிருக்கிறதைக் கண்டு, அவனை நோக்கி: இதோ, உம்முடைய அடியாளாகிய நான் உம்முடைய சொற்கேட்டு, என் பிராணனை என் கையிலே பிடித்துக்கொண்டு, நீர் எனக்குச் சொன்ன உம்முடைய வார்த்தைகளுக்குக் கீழ்ப்படிந்த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ந்த ஸ்திரீ சவுலிடத்தில் வந்து, அவன் மிகவும் கலங்கியிருக்கிறதைக் கண்டு, அவனை நோக்கி: இதோ, உம்முடைய அடியாளாகிய நான் உம்முடைய சொற்கேட்டு, என் பிராணனை என் கையிலே பிடித்துக்கொண்டு, நீர் எனக்குச் சொன்ன உம்முடைய வார்த்தைகளுக்குக் கீழ்ப்படிந்த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ொழுது நீர் உம்முடைய அடியாளுடைய சொல்லைக் கேளும், நான் உமக்கு முன்பாகக் கொஞ்சம் அப்பம் வைக்கிறேன், அதைப் புசிப்பீராக: அப்பொழுது நீர் வழிநடந்து போகத்தக்க பெலன் உமக்குள் இருக்கும் என்றா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ொழுது நீர் உம்முடைய அடியாளுடைய சொல்லைக் கேளும், நான் உமக்கு முன்பாகக் கொஞ்சம் அப்பம் வைக்கிறேன், அதைப் புசிப்பீராக: அப்பொழுது நீர் வழிநடந்து போகத்தக்க பெலன் உமக்குள் இருக்கும் என்ற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ആ കാലത്തു ഫെലിസ്ത്യർ യിസ്രായേലിനോടു പടവെട്ടേണ്ടതിന്നു തങ്ങളുടെ സേനകളെ ഒന്നിച്ചുകൂട്ടി; അപ്പോ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ഖീശ് ദാവീദിനോടു: നീയും നിന്റെ ആളുകളും എന്നോടുകൂടെ യുദ്ധത്തിന്നു പോരേണം എന്നു അറിഞ്ഞുകൊൾക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എന്നാറെ ദാവീദ് ആഖീശിനോടു: അടിയൻ എന്തു ചെയ്യും എന്നു നീ കണ്ടറിയും എന്നു പറഞ്ഞു. ആഖീശ് ദാവീദിനോ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 കെണ്ടു ഞാൻ നിന്നെ എപ്പോഴും എന്റെ മെയ്ക്കാവലാക്ക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എന്നാൽ ശമൂവേൽ മരിച്ചുപോയിരുന്നു; യിസ്രായേലെല്ലാം അവനെക്കുറിച്ചു വിലപിച്ചു അവന്റെ സ്വന്തപട്ടണ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മയിൽ അവനെ അടക്കം ചെയ്തിരുന്നു. ശൌലോ വെളിച്ചപ്പാടന്മാരെയും മന്ത്രവാദികളെയും ദേശത്തു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ക്കിക്കളഞ്ഞ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ന്നാൽ ഫെലിസ്ത്യർ ഒന്നിച്ചുകൂടി ശൂനേമിൽ പാളയം ഇറങ്ങി; ശൌലും എല്ലായിസ്രായേലിനെയും ഒന്നിച്ചുകൂട്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ിൽബോവയിൽ പാളയം ഇറങ്ങ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ശൌൽ ഫെലിസ്ത്യരുടെ സൈന്യത്തെ കണ്ടു ഭയപ്പെട്ടു അവന്റെ ഹൃദയം ഏറ്റവും വിറ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ശൌൽ യഹോവയോടു ചോദിച്ചാറെ യഹോവ അവനോടു സ്വപ്നംകൊണ്ടോ ഊറീംകൊണ്ടോ പ്രവാചകന്മാരെക്കൊണ്ടോ ഉത്ത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പ്പോൾ ശൌൽ തന്റെ ഭൃത്യന്മാരോടു: എനിക്കു ഒരു വെളിച്ചപ്പാടത്തിയെ അന്വേഷിപ്പിൻ; ഞാൻ അവളുട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ന്നു ചോദിക്കും എന്നു പറഞ്ഞു. അവന്റെ ഭൃത്യന്മാർ അവനോടു: ഏൻ-ദോരിൽ ഒരു വെളിച്ചപ്പാടത്തി ഉണ്ട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ശൌൽ വേഷംമാറി വേറെ വസ്ത്രം ധരിച്ചു രണ്ടാളെയും കൂട്ടി പോയി രാത്രിയിൽ ആ സ്ത്രീയുടെ അടുക്കൽ എത്ത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ച്ചപ്പാടാത്മാവുകൊണ്ടു നീ എനിക്കായി പ്രശ്നം നോക്കുകയും ഞാൻ പറയുന്നവനെ വരുത്തിത്തരികയും ചെയ്യേ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സ്ത്രീ അവനോടു: ശൌൽ ചെയ്തിട്ടുള്ളതു, അവൻ വെളിച്ചപ്പാടന്മാരെയും മന്ത്രവാദികളെയും ദേശത്തു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ഛേദിച്ചുകളഞ്ഞതുതന്നേ നീ അറിയുന്നുവല്ലോ; എന്നെ കൊല്ലിപ്പാൻ നീ എന്റെ ജീവന്നു കണി വെക്കുന്നതു എന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ഹോവയാണ ഈ കാര്യംകൊണ്ടു നിനക്കു ഒരു ദോഷവും ഭവിക്കയില്ല എന്നു ശൌൽ യഹോവയുടെ നാമത്തിൽ അവളോടു സത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ഞാൻ ആരെ വരുത്തിത്തരേണ്ടു എന്നു സ്ത്രീ ചോദിച്ചതിന്നു: ശമൂവേലിനെ വരുത്തിത്തരേണം എന്നു അവ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സ്ത്രീ ശമൂവേലിനെ കണ്ടപ്പോൾ ഉച്ചത്തിൽ നിലവിളിച്ചു, ശൌലിനോടു: നീ എന്നെ ചതിച്ചതു എന്തു? നീ ശൌ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ുന്നുവല്ലോ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രാജാവു അവളോടു: ഭയപ്പെടേണ്ടാ; നീ കാണുന്നതു എന്തു എന്നു ചോദിച്ചതിന്നു: ഒരു ദേവൻ ഭൂമിയ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യറിവരുന്നതു ഞാൻ കാണുന്നു എന്നു സ്ത്രീ ശൌലിനോട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ൻ അവളോടു: അവന്റെ രൂപം എന്തു എന്നു ചോദിച്ചതിന്നു അവൾ: ഒരു വൃദ്ധൻ കയറിവരുന്നു; അവൻ ഒരു അങ്ക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ധരിച്ചിരിക്കുന്നു എന്നു പറഞ്ഞു. എന്നാറെ അതു ശമൂവേൽ എന്നറിഞ്ഞു ശൌൽ സാഷ്ടാംഗം വീണു നമസ്ക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ശമൂവേൽ ശൌലിനോടു: നീ എന്നെ വിളിച്ചതിനാൽ എന്റെ സ്വസ്ഥതെക്കു ഭംഗം വരുത്തിയതു എന്തു എന്നു ചോദ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നു ശൌൽ: ഞാൻ മഹാകഷ്ടത്തിലായിരിക്കുന്നു; ഫെലിസ്ത്യർ എന്നോടു യുദ്ധം ചെയ്യുന്നു; ദൈവം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ുമാറിയിരിക്കുന്നു; പ്രവാചകന്മാരെക്കൊണ്ടാകട്ടെ സ്വപ്നംകൊണ്ടാകട്ടെ എന്നോടു ഉത്തരമരുളുന്ന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കൊണ്ടു ഞാൻ എന്തു ചെയ്യേണമെന്നു എനിക്കു പറഞ്ഞുതരേണ്ടതിന്നു ഞാൻ നിന്നെ വിളിപ്പിച്ചു എന്നു ഉത്ത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തിന്നു അവൻ: വേണ്ടാ, ഞാൻ തിന്നുകയില്ല എന്നു പറഞ്ഞു; എങ്കിലും അവന്റെ ഭൃത്യന്മാരും ആ സ്ത്രീ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െ നിർബന്ധിച്ചു; അവൻ അവരുടെ വാക്കു കേട്ടു നിലത്തുനിന്നു എഴുന്നേറ്റു മെത്തമേൽ ഇ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തിന്നു ശമൂവേൽ പറഞ്ഞതു: ദൈവം നിന്നെ വിട്ടുമാറി നിനക്കു ശത്രുവായ്തീർന്നിരിക്കെ നീ എന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ോടു ചോദിക്കുന്ന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സ്ത്രീയുടെ വീട്ടിൽ ഒരു തടിച്ച പശുക്കിടാവു ഉണ്ടായിരുന്നു; അവൾ ക്ഷണത്തിൽ അതിനെ അറുത്തു മാ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ടുത്തുകുഴെച്ചു പുളിപ്പില്ലാത്ത അപ്പം ചു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യഹോവ എന്നെക്കൊണ്ടു പറയിച്ചതുപോലെ അവൻ നിന്നോടു ചെയ്തിരിക്കുന്നു; രാജത്വം യഹോവ നിന്റെ കയ്യ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ിച്ചെടുത്തു നിന്റെ കൂട്ടുകാരനായ ദാവീദിന്നു കൊടുത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നീ യഹോവയുടെ കല്പന കേട്ടില്ല; അമാലേക്കിന്റെമേൽ അവന്റെ ഉഗ്രകോപം നടത്തിയതുമില്ല; അതുകൊണ്ടു യഹോവ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ര്യം ഇന്നു നിന്നോടു 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യഹോവ നിന്നെയും യിസ്രായേലിനെയും ഫെലിസ്ത്യരുടെ കയ്യിൽ ഏല്പിക്കും; നാളെ നീയും നിന്റെ പുത്രന്മ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ോടുകൂടെ ആകും; യിസ്രായേൽപാളയത്തെ യഹോവ ഫെലിസ്ത്യരുടെ കയ്യിൽ ഏല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വൾ അതു ശൌലിന്റെയും ഭൃത്യന്മാരുടെയും മുമ്പിൽ വെച്ചു. അവർ തിന്നു എഴുന്നേറ്റു രാത്രിയിൽ 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പെട്ടെന്നു ശൌൽ നെടുനീളത്തിൽ നിലത്തു വീണു ശമൂവേലിന്റെ വാക്കുകൾ നിമിത്തം ഏറ്റവും ഭയപ്പെട്ടുപോയ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ിൽ ഒട്ടും ബലമില്ലാതെയായി; അന്നു രാവും പകലും മുഴുവൻ അവൻ ഒന്നും ഭക്ഷിച്ചിട്ടില്ല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പ്പോൾ ആ സ്ത്രീ ശൌലിന്റെ അടുക്കൽ വന്നു, അവൻ ഏറ്റവും പരിഭ്രമിച്ചിരിക്കുന്നതു കണ്ടു അവനോടു: അടിയ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വാക്കു കേട്ടു ജീവനെ ഉപേക്ഷിച്ചുംകൊണ്ടു, നീ എന്നോടു പറഞ്ഞ വാക്കു അനുസരിച്ച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ആകയാൽ അടിയന്റെ വാക്കു നീയും കേൾക്കേണമേ. ഞാൻ ഒരു കഷണം അപ്പം നിന്റെ മുമ്പിൽ വെക്കട്ടെ;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ന്നേണം; എന്നാൽ നിന്റെ വഴിക്കു പോകുവാൻ നിനക്കു ബലം ഉണ്ടാക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2026-10-21T04:46:36Z</dcterms:created>
  <dcterms:modified xsi:type="dcterms:W3CDTF">2026-10-21T04:46:36Z</dcterms:modified>
  <dc:title>1 ശമൂവേൽ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