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 the LORD, O my soul. O LORD my God, you are very great; you are clothed with honour and majest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 the LORD, O my soul. O LORD my God, you are very great; you are clothed with honour and majest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cover yourself with light as with a garment: who stretch out the heavens like a curtain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lays the beams of his chambers in the waters: who makes the clouds his chariot: who walks upon the wings of the wind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 lays the beams of his chambers in the waters: who makes the clouds his chariot: who walks upon the wings of the wind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makes his angels spirits; his ministers a flaming fire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laid the foundations of the earth, that it should not be removed for ev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covered it with the deep as with a garment: the waters stood above the mountai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t your rebuke they fled; at the voice of your thunder they hasted awa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go up by the mountains; they go down by the valleys unto the place which you have founded for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have set a bound that they may not pass over; that they turn not again to cover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have set a bound that they may not pass over; that they turn not again to cover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sends the springs into the valleys, which run among the hill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give drink to every beast of the field: the wild asses quench their thirs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give drink to every beast of the field: the wild asses quench their thir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y them shall the fowls of the heaven have their habitation, which sing among the branch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waters the hills from his chambers: the earth is satisfied with the fruit of your work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waters the hills from his chambers: the earth is satisfied with the fruit of your work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causes the grass to grow for the cattle, and herb for the service of man: that he may bring forth food out of the earth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causes the grass to grow for the cattle, and herb for the service of man: that he may bring forth food out of the earth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ine that makes glad the heart of man, and oil to make his face to shine, and bread which strengthens man's hear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ine that makes glad the heart of man, and oil to make his face to shine, and bread which strengthens man's hear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trees of the LORD are full of sap; the cedars of Lebanon, which he has planted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re the birds make their nests: as for the stork, the fir trees are her hous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high hills are a refuge for the wild goats; and the rocks for the coni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appointed the moon for seasons: the sun knows his going dow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You make darkness, and it is night: wherein all the beasts of the forest do creep fort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young lions roar after their prey, and seek their food from Go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sun arises, they gather themselves together, and lay them down in their den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an goes forth unto his work and to his labour until the evening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O LORD, how manifold are your works! in wisdom have you made them all: the earth is full of your riche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O LORD, how manifold are your works! in wisdom have you made them all: the earth is full of your rich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o is this great and wide sea, wherein are things creeping innumerable, both small and great beast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So is this great and wide sea, wherein are things creeping innumerable, both small and great beast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 go the ships: there is that leviathan , whom you have made to play therei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se wait all upon you; that you may give them their food in due seaso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at you give them they gather: you open yours hand, they are filled with goo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at you give them they gather: you open yours hand, they are filled with goo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You hide your face, they are troubled: you take away their breath, they die, and return to their dus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You hide your face, they are troubled: you take away their breath, they die, and return to their dus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You send forth your spirit, they are created: and you renew the face of the earth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You send forth your spirit, they are created: and you renew the face of the eart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glory of the LORD shall endure for ever: the LORD shall rejoice in his work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He looks on the earth, and it trembles: he touches the hills, and they smok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I will sing unto the LORD as long as I live: I will sing praise to my God while I have my being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I will sing unto the LORD as long as I live: I will sing praise to my God while I have my being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My meditation of him shall be sweet: I will be glad in the LORD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Let the sinners be consumed out of the earth, and let the wicked be no more. Bless you the LORD, O my soul. Praise all of you the LOR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Let the sinners be consumed out of the earth, and let the wicked be no more. Bless you the LORD, O my soul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தேவனாகிய கர்த்தாவே, நீர் மிகவும் பெரியவராயிருக்கிற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ையும் மகத்துவத்தையும் அணிந்துகொண்ட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ளியை வஸ்திரமாகத் தரித்து, வானங்களைத் திரையைப்போல் விரித்த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து மேல்வீடுகளைத் தண்ணீர்களால் மச்சுப்பாவி, மேகங்களைத் தமது இரதமாக்கி, காற்ற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ட்டைகளின்மேல் செ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முடைய தூதர்களைக் காற்றுகளாகவும், தம்முடைய ஊழியக்காரரை அக்கினி ஜுவாலைகளாகவும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 ஒருபோதும் நிலைபேராதபடி அதின் ஆதாரங்கள்மேல் அதை ஸ்தாப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வஸ்திரத்தினால் மூடுவதுபோல ஆழத்தினால் மூடினீர்; பர்வதங்களின்மேல் தண்ணீர்கள் நி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உமது கண்டிதத்தால் விலகியோடி, உமது குமுறலின் சத்தத்தால் விரை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் மலைகளில் ஏறி, பள்ளத்தாக்குகளில் இறங்கி, நீர் அவைகளுக்கு ஏற்படுத்தின இடத்தில் செ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திரும்பவும் வந்து பூமியை மூடிக்கொள்ளாதபடி கடவாதிருக்கும் எல்லையை அ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ள்ளத்தாக்குகளில் ஊற்றுகளை வரவிடுகிறார், அவைகள் மலைகள் நடுவே ஓ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வெளியின் ஜீவன்களுக்கெல்லாம் தண்ணீர் கொடுக்கும்; அங்கே காட்டுக்கழுதைகள் தங்கள் தாக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ின் ஓரமாய் ஆகாயத்துப்பறவைகள் சஞ்சரித்து, கிளைகள்மேலிருந்து ப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்முடைய மேல்வீடுகளிலிருந்து பர்வதங்களுக்குத் தண்ணீர் இறைக்கிறார்; உமது கிரியைகளின் பலனாலே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த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ிலிருந்து ஆகாரம் உண்டாகும்படி அவர் மிருகங்களுக்குப் புல்லையும் மனுஷருக்கு உபயோக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ிர்வகைகளையும் முளைப்ப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இருதயத்தை மகிழ்ச்சியாக்கும் திராட்சரசத்தையும், அவனுக்கு முகக்களையை உண்டுபண்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ெயையும், மனுஷனுடைய இருதயத்தை ஆதரிக்கும் ஆகாரத்தையும் விளை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விருட்சங்களும், அவர் நாட்டின லீபனோனின் கேதுருக்களும் சாரத்தினால் நிறைந்த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குருவிகள் கூடுகட்டும்; தேவதாருவிருட்சங்கள் கொக்குகளின் குடியிருப்ப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பர்வதங்கள் வரையாடுகளுக்கும் கன்மலைகள் குழிமுசல்களுக்கும் அடைக்க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ந்திரனைக் காலக்குறிப்புகளுக்காகப் படைத்தார்; சூரியன் தன் அஸ்தமனத்தை அற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இருளைக் கட்டளையிடுகிறீர், இராக்காலமாகும்; அதிலே சகல காட்டு ஜீவன்களும் நடம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லசிங்கங்கள் இரைக்காக கெர்ச்சித்து, தேவனால் தங்களுக்கு ஆகாரம் கிடைக்கும்படித் தே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ூரியன் உதிக்கையில் அவைகள் ஒதுங்கி, தங்கள் தாபரங்களில் படு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னுஷன் சாயங்காலமட்டும் தன் வேலைக்கும், தன்பண்ணைக்கும் புறப்ப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, உமது கிரியைகள் எவ்வளவு திரளாயிருக்கிறது! அவைகளையெல்லாம் ஞானமாய்ப் படைத்தீர்; பூம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பொருள்களினால் 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ிதும் விஸ்தாரமுமான இந்தச் சமுத்திரமும் அப்படியே நிறைந்திருக்கிறது; அதிலே சஞ்சரி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ியவைகளும் பெரியவைகளுமான எண்ணிறந்த ஜீவன்கள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ே கப்பல்கள் ஓடும்; அதிலே விளையாடும்படி நீர் உண்டாக்கின திமிங்கிலங்கள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ற்றவேளையில் ஆகாரத்தைத் தருவீர் என்று அவைகளெல்லாம் உம்மை நோக்கிக் காத்த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கொடுக்க, அவைகள் வாங்கிக்கொள்ளும்; நீர் உம்முடைய கையைத்திறக்க, அவைகள் நன்ம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திய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ுகத்தை மறைக்க திகைக்கும்; நீர் அவைகளின் சுவாசத்தை வாங்கிக்கொள்ள, அவைகள் மாண்டு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ண்ணுக்குத் திரும்ப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ர் உம்முடைய ஆவியை அனுப்பும்போது, அவைகள் சிருஷ்டிக்கப்படும்; நீர் பூமியின் ரூ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ிதாக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மகிமை என்றென்றைக்கும் விளங்கும்; கர்த்தர் தம்முடைய கிரியைகளிலே மகிழ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ூமியை நோக்கிப்பார்க்க அது அதிரும்; அவர் பர்வதங்களைத்தொட அவைகள் புகை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யிரோடிருக்குமட்டும் என் கர்த்தரைப் பாடுவேன்; நான் உள்ளளவும் என் தே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அவரைத் தியானிக்கும் தியானம் இனிதாயிருக்கும்; நான் கர்த்தருக்குள் மகிழ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விகள் பூமியிலிருந்து நிர்மூலமாகி, துன்மார்க்கர் இனி இராமற்போவார்கள். என் ஆத்துமாவே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,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2026-09-17T05:44:17Z</dcterms:created>
  <dcterms:modified xsi:type="dcterms:W3CDTF">2026-09-17T05:44:17Z</dcterms:modified>
  <dc:title>சங்கீதம் : 104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