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அப்போஸ்தலனாகிய பேதுரு, பொந்து, கலாத்தியா, கப்பத்தோக்கியா, ஆசியா, பித்தினியா தேசங்களிலே சிதறியிருக்கிறவர்கள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அப்போஸ்தலனாகிய பேதுரு, பொந்து, கலாத்தியா, கப்பத்தோக்கியா, ஆசியா, பித்தினியா தேசங்களிலே சிதறியிருக்கிறவர்கள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ுடைய முன்னறிவின்படியே, ஆவியானவரின் பரிசுத்தமாக்குதலினாலே, கீழ்ப்படிதலுக்கும் இயேசுகிறிஸ்துவினுடைய இரத்தந் தெளிக்கப்படுதலுக்கும் தெரிந்துகொள்ளப்பட்ட பரதேசிகளுக்கு எழுதுகிறதாவது: கிருபையும் சமாதானமும் உங்களுக்குப் பெருக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 உண்டாவதாக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 உண்டாவதாக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, இயேசுகிறிஸ்து மரித்தோரிலிருந்து எழுந்ததினாலே, அழியாததும் மாசற்றதும் வாடாததுமாகிய சுதந்தரத்திற்கேதுவாக, ஜீவனுள்ள நம்பிக்கை உண்டாகும்படி, தமது மிகுந்த இரக்கத்தின்படியே நம்மை மறுபடியும் ஜெநிப்ப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, இயேசுகிறிஸ்து மரித்தோரிலிருந்து எழுந்ததினாலே, அழியாததும் மாசற்றதும் வாடாததுமாகிய சுதந்தரத்திற்கேதுவாக, ஜீவனுள்ள நம்பிக்கை உண்டாகும்படி, தமது மிகுந்த இரக்கத்தின்படியே நம்மை மறுபடியும் ஜெநிப்ப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ைசிக்காலத்திலே வெளிப்பட ஆயத்தமாக்கப்பட்டிருக்கிற இரட்சிப்புக்கு ஏதுவாக விசுவாசத்தைக் கொண்டு தேவனுடைய பலத்தினாலே காக்கப்பட்டிருக்கிற உங்களுக்கு அந்தச் சுதந்தரம் பரலோகத்தில் வைக்க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ைசிக்காலத்திலே வெளிப்பட ஆயத்தமாக்கப்பட்டிருக்கிற இரட்சிப்புக்கு ஏதுவாக விசுவாசத்தைக் கொண்டு தேவனுடைய பலத்தினாலே காக்கப்பட்டிருக்கிற உங்களுக்கு அந்தச் சுதந்தரம் பரலோகத்தில் வை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லே நீங்கள் மிகவும் சந்தோஷப்படுகிறீர்கள்; என்றாலும், துன்பப்படவேண்டியது அவசியமானதால், இப்பொழுது கொஞ்சக்காலம் பலவிதமான சோதனைகளினாலே துக்கப்படுகி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லே நீங்கள் மிகவும் சந்தோஷப்படுகிறீர்கள்; என்றாலும், துன்பப்படவேண்டியது அவசியமானதால், இப்பொழுது கொஞ்சக்காலம் பலவிதமான சோதனைகளினாலே துக்கப்படு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ழிந்துபோகிற பொன் அக்கினியினாலே சோதிக்கப்படும்; அதைப்பார்க்கிலும் அதிக விலையேறப்பெற்றதாயிருக்கிற உங்கள் விசுவாசம் சோதிக்கப்பட்டு, இயேசுகிறிஸ்து வெளிப்படும்போது உங்களுக்குப் புகழ்ச்சியும் கனமும் மகிமையுமுண்டாகக் காண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ை நீங்கள் காணாமலிருந்தும் அவரிடத்தில் அன்புகூருகிறீர்கள்; இப்பொழுது அவரைத் தரிசியாமலிருந்தும் அவரிடத்தில் விசுவாசம் வைத்து, சொல்லிமுடியாததும் மகிமையால் நிறைந்ததுமாயிருக்கிற சந்தோஷமுள்ளவர்களாய்க் களிகூர்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ை நீங்கள் காணாமலிருந்தும் அவரிடத்தில் அன்புகூருகிறீர்கள்; இப்பொழுது அவரைத் தரிசியாமலிருந்தும் அவரிடத்தில் விசுவாசம் வைத்து, சொல்லிமுடியாததும் மகிமையால் நிறைந்ததுமாயிருக்கிற சந்தோஷமுள்ளவர்களாய்க் களிகூர்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விசுவாசத்தின் பலனாகிய ஆத்துமரட்சிப்பை அடை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உண்டான கிருபையைக் குறித்துத் தீர்க்கதரிசனஞ்சொன்ன தீர்க்கதரிசிகள் இந்த இரட்சிப்பைக்குறித்துக் கருத்தாய் ஆராய்ந்து பரிசோதனை பண்ணினார்கள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உண்டான கிருபையைக் குறித்துத் தீர்க்கதரிசனஞ்சொன்ன தீர்க்கதரிசிகள் இந்த இரட்சிப்பைக்குறித்துக் கருத்தாய் ஆராய்ந்து பரிசோதனை பண்ணினார்கள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ிலுள்ள கிறிஸ்துவின் ஆவியானவர் கிறிஸ்துவுக்கு உண்டாகும் பாடுகளையும், அவைகளுக்குப் பின்வரும் மகிமைகளையும் முன்னறிவித்தபோது, இன்னகாலத்தைக் குறித்தாரென்பதையும், அந்தக் காலத்தின் விசேஷம் இன்னதென்பதையும் ஆராய்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நிமித்தமல்ல, நமதுநிமித்தமே இவைகளைத் தெரிவித்தார்களென்று அவர்களுக்கு வெளியாக்கப்பட்டது, பரலோகத்திலிருந்து அனுப்பப்பட்ட பரிசுத்த ஆவியினாலே உங்களுக்குச் சுவிசேஷத்தைப் பிரசங்கித்தவர்களைக்கொண்டு இவைகள் இப்பொழுது உங்களுக்கு அறிவிக்கப்பட்டு வருகிறது; இவைகளை உற்றுப்பார்க்க தேவதூதரும் ஆசையாயிரு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உங்கள் மனதின் அரையைக் கட்டிக்கொண்டு, தெளிந்தபுத்தியுள்ளவர்களாயிருந்து; இயேசு கிறிஸ்து வெளிப்படும்போது உங்களுக்கு அளிக்கப்படுங் கிருபையின்மேல் பூரண நம்பிக்கையுள்ளவர்களாய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உங்கள் மனதின் அரையைக் கட்டிக்கொண்டு, தெளிந்தபுத்தியுள்ளவர்களாயிருந்து; இயேசு கிறிஸ்து வெளிப்படும்போது உங்களுக்கு அளிக்கப்படுங் கிருபையின்மேல் பூரண நம்பிக்கையுள்ளவர்களாய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முன்னே உங்கள் அறியாமையினாலே கொண்டிருந்த இச்சைகளின்படி இனி நடவாமல், கீழ்ப்படிகிற பிள்ளைகளாயிரு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அழைத்தவர் பரிசுத்தராயிருக்கிறதுபோல, நீங்களும் உங்கள் நடக்கைகளெல்லாவற்றிலேயும் பரிசுத்தராய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அழைத்தவர் பரிசுத்தராயிருக்கிறதுபோல, நீங்களும் உங்கள் நடக்கைகளெல்லாவற்றிலேயும் பரிசுத்தர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ரிசுத்தர், ஆகையால் நீங்களும் பரிசுத்தராயிருங்கள் என்று எழுதியிருக்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பட்சபாதமில்லாமல் அவனவனுடைய கிரியைகளின்படி நியாயந்தீர்க்கிறவரை நீங்கள் பிதாவாகத் தொழுதுகொண்டுவருகிறபடியால், இங்கே பரதேசிகளாய்ச் சஞ்சரிக்குமளவும் பயத்துடனே நடந்துகொள்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பட்சபாதமில்லாமல் அவனவனுடைய கிரியைகளின்படி நியாயந்தீர்க்கிறவரை நீங்கள் பிதாவாகத் தொழுதுகொண்டுவருகிறபடியால், இங்கே பரதேசிகளாய்ச் சஞ்சரிக்குமளவும் பயத்துடனே நடந்து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முன்னோர்களால் பாரம்பரியமாய் நீங்கள் அநுசரித்து வந்த வீணான நடத்தையினின்று அழிவுள்ள வஸ்துக்களாகிய வெள்ளியினாலும் பொன்னினாலும் மீட்கப்பட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முன்னோர்களால் பாரம்பரியமாய் நீங்கள் அநுசரித்து வந்த வீணான நடத்தையினின்று அழிவுள்ள வஸ்துக்களாகிய வெள்ளியினாலும் பொன்னினாலும் மீட்கப்பட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ற்றமில்லாத மாசற்ற ஆட்டுக்குட்டியாகிய கிறிஸ்துவின் விலையேறப்பெற்ற இரத்தத்தினாலே மீட்கப்பட்டீர்களென்று அறிந்திருக்கிறீ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ற்றமில்லாத மாசற்ற ஆட்டுக்குட்டியாகிய கிறிஸ்துவின் விலையேறப்பெற்ற இரத்தத்தினாலே மீட்கப்பட்டீர்களென்று அறிந்திருக்கிறீ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உலகத்தோற்றத்திற்கு முன்னே குறிக்கப்பட்டவராயிருந்து, தமது மூலமாய் தேவன்மேல் விசுவாசமாயிருக்கிற உங்களுக்காக இந்தக் கடைசிக்காலங்களில் வெளிப்ப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ிசுவாசமும் நம்பிக்கையும் தேவன்மேலிருக்கும்படி, அவரை மரித்தோரிலிருந்து எழுப்பி, அவருக்கு மகிமையைக் 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ிசுவாசமும் நம்பிக்கையும் தேவன்மேலிருக்கும்படி, அவரை மரித்தோரிலிருந்து எழுப்பி, அவருக்கு மகிமையைக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மாயமற்ற சகோதர சிநேகமுள்ளவர்களாகும்படி, ஆவியினாலே சத்தியத்திற்குக் கீழ்ப்படிந்து, உங்கள் ஆத்துமாக்களைச் சுத்தமாக்கிக்கொண்டவர்களாயிருக்கிறபடியால், சுத்த இருதயத்தோடே ஒருவரிலொருவர் ஊக்கமாய் அன்புகூருங்கள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மாயமற்ற சகோதர சிநேகமுள்ளவர்களாகும்படி, ஆவியினாலே சத்தியத்திற்குக் கீழ்ப்படிந்து, உங்கள் ஆத்துமாக்களைச் சுத்தமாக்கிக்கொண்டவர்களாயிருக்கிறபடியால், சுத்த இருதயத்தோடே ஒருவரிலொருவர் ஊக்கமாய் அன்புகூருங்கள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ுள்ள வித்தினாலே அல்ல, என்றென்றைக்கும் நிற்கிறதும் ஜீவனுள்ளதுமான தேவவசனமாகிய அழிவில்லாத வித்தினாலே மறுபடியும் ஜெநிப்பிக்கப்பட்டிருக்கிறீ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ுள்ள வித்தினாலே அல்ல, என்றென்றைக்கும் நிற்கிறதும் ஜீவனுள்ளதுமான தேவவசனமாகிய அழிவில்லாத வித்தினாலே மறுபடியும் ஜெநிப்பிக்கப்பட்டிருக்கிற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ாம்சமெல்லாம் புல்லைப்போலவும், மனுஷருடைய மகிமையெல்லாம் புல்லின் பூவைப்போலவுமிருக்கிறது; புல் உலர்ந்தது, அதின் பூவும் உதிர்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ாம்சமெல்லாம் புல்லைப்போலவும், மனுஷருடைய மகிமையெல்லாம் புல்லின் பூவைப்போலவுமிருக்கிறது; புல் உலர்ந்தது, அதின் பூவும் உதிர்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வசனமோ என்றென்றைக்கும் நிலைத்திருக்கும்; உங்களுக்குச் சுவிசேஷமாய் அறிவிக்கப்பட்டுவருகிற வசனம் இதுவ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ಕ್ರಿಸ್ತನ ಅಪೊಸ್ತಲನಾದ ಪೇತ್ರನು ಪೊಂತ ಗಲಾತ್ಯ ಕಪ್ಪದೋಕ್ಯ ಆಸ್ಯ ಬಿಥೊನ್ಯ ಇವುಗಳಲ್ಲೆಲ್ಲಾ ಚದರ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ದೇಶಸ್ಥ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ವಿತ್ರಾತ್ಮನಿಂದ ಪ್ರತಿಷ್ಟಿಸಲ್ಪಟ್ಟವರಾಗಿ ವಿಧೇಯರಾ ಗುವದಕ್ಕೂ ಯೇಸು ಕ್ರಿಸ್ತನ ರಕ್ತದಿಂದ ಪ್ರೋಕ್ಷಿತರಾಗು 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ದ ದೇವರ ಭವಿಷ್ಯದ್‌ ಜ್ಞಾನಾನು ಸಾರವಾಗಿ ಆರಿಸಿಕೊಳ್ಳಲ್ಪಟ್ಟವರಿಗೆ ಬರೆಯುವದೇ ನಂದರೆ--ನಿಮಗೆ ಕೃಪೆಯೂ ಶಾಂತ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ೆಚ್ಚಾಗಿ ದೊರೆ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ಕರ್ತನಾದ ಯೇಸು ಕ್ರಿಸ್ತನ ತಂದೆಯೂ ದೇವರೂ ಆಗಿರುವಾತನಿಗೆ ಸ್ತೋತ್ರವಾಗಲಿ. ಆತನು ಯೇಸು ಕ್ರಿಸ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ೊಳಗಿಂದ ಎಬ್ಬಿಸಿದ್ದರಲ್ಲಿ ತನ್ನ ಮಹಾ ಕರುಣಾನುಸಾರವಾಗಿ ಜೀವಕರವಾದ ನಿರೀಕ್ಷ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ಲಯ ಕಳಂಕ ಕ್ಷಯಗಳಿಲ್ಲದ ಬಾಧ್ಯತೆಗೂ ನಮ್ಮನ್ನು ತಿರಿಗಿ ಹುಟ್ಟಿಸಿದ್ದಾನೆ. ಈ ಬಾಧ್ಯತೆಯು ನಿಮಗೋಸ್ಕರ ಪರಲೋ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ಂತ್ಯ ಕಾಲದಲ್ಲಿ ಪ್ರಕಟವಾಗುವದಕ್ಕೆ ಸಿದ್ಧವಾಗಿರುವ ರಕ್ಷಣೆಗೆ ನಂಬಿಕೆಯ ಮುಖಾಂತರ ದೇವರು ನಿಮ್ಮನ್ನು ತನ್ನ ಬಲ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ಸದ್ಯಕ್ಕೆ ಸ್ವಲ್ಪಕಾಲ ಅಗತ್ಯವಿದ್ದಲ್ಲಿ ನಾನಾ ಕಷ್ಟಗಳಲ್ಲಿ ದುಃಖಿಸುವವ ರಾಗಿದ್ದರೂ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್ಷಿಸುವ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ಂಗಾರವು ನಾಶವಾಗುವಂಥದ್ದಾಗಿದ್ದರೂ ಅದನ್ನು ಬೆಂಕಿಯಿಂದ ಶೋಧಿಸುವದುಂಟಷ್ಟೆ. ಭಂಗಾರಕ್ಕಿಂತ ಬಹು ಅಮೂಲ್ಯವ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ನಂಬಿಕೆಯು ಈ ಕಷ್ಟಗಳಿಂದ ಶೋಧಿತವಾಗಿ ಯೇಸು ಕ್ರಿಸ್ತನು ಪ್ರತ್ಯಕ್ಷನಾಗುವಾಗ ನಿಮಗೆ ಕೀರ್ತಿ ಪ್ರಭಾವಮಾನ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ಆತನನ್ನು ನೋಡಲಿಲ್ಲವಾದರೂ ಆತನನ್ನು ಪ್ರೀತಿಸುತ್ತೀರಿ; ನೀವು ಈಗ ಆತನನ್ನು ಕಾಣದಿದ್ದರೂ ಆ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ಿಟ್ಟು ಹೇಳಲಶಕ್ಯವಾದಂಥ ಪ್ರಭಾವವುಳ್ಳ ಸಂತೋಷದಿಂದ ಹರ್ಷ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ನಂಬಿಕೆಯ ಫಲವಾಗಿರುವ ಆತ್ಮಗಳ ರಕ್ಷಣೆಯನ್ನು ಹೊಂದುವ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ಗೆ ಬರಬೇಕಾಗಿದ್ದ ಕೃಪೆಯನ್ನು ಕುರಿತು ಮುಂತಿಳಿಸಿದ ಪ್ರವಾದಿಗಳು ಈ ರಕ್ಷಣೆಯ ವಿಷಯದಲ್ಲಿ ಸೂಕ್ಷ್ಮ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ಿ ಪರಿಶೋಧನ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ಮ್ಮಲ್ಲಿದ್ದ ಕ್ರಿಸ್ತನ ಆತ್ಮನು ಕ್ರಿಸ್ತನಿಗೆ ಬರಬೇಕಾದ ಬಾಧೆಗಳನ್ನೂ ಅವುಗಳ ತರುವಾಯ ಉಂಟಾಗುವ ಪ್ರಭಾವ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ಾಗಿ ಸಾಕ್ಷೀಕರಿಸಿದಾಗ ಆತನು ಯಾವ ಕಾಲವನ್ನು ಇಲ್ಲವೆ ಎಂಥ ಕಾಲವನ್ನು ಸೂಚಿಸುವ ನೆಂಬದನ್ನು ಅವರು ಪರಿಶೋಧ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ರಲೋಕದಿಂದ ಕಳುಹಿಸಲ್ಪಟ್ಟ ಪರಿಶುದ್ಧಾತ್ಮನಿಂದ ನಿಮಗೆ ಸುವಾರ್ತೆಯನ್ನು ಸಾರಿದವರು ಈಗ ನಿಮಗೆ ತಿಳಿಸುವಂಥ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ತರು ಕಣ್ಣಿಟ್ಟು ನೋಡಬೇಕೆಂದು ಅಪೇಕ್ಷಿಸುವಂಥ ಕಾರ್ಯಗಳಲ್ಲಿ ತಮಗೋಸ್ಕರವಲ್ಲ ನಮಗೋಸ್ಕರವೇ ಸೇವೆ ಮಾಡಿದರೆಂದ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ನೀವು ಮನಸ್ಸಿನ ನಡುವನ್ನು ಕಟ್ಟಿ ಕೊಂಡು ಸ್ವಸ್ಥಚಿತ್ತರಾಗಿದ್ದು ಯೇಸು ಕ್ರಿಸ್ತನು ಪ್ರತ್ಯಕ್ಷ ನಾಗ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ದೊರಕುವ ಕೃಪೆಯ ಮೇಲೆ ನಿಮ್ಮ ನೀರಿಕ್ಷೆಯನ್ನು ಅಂತ್ಯದವರೆಗೆ 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ಮುಂಚೆ ಅಜ್ಞಾನಿಗಳಾಗಿದ್ದಾಗ ನಿಮಗಿದ್ದ ದುರಾಶೆಗಳನ್ನು ಅನುಸರಿಸಿ ನಡೆದಂತೆ ಇನ್ನು ನಡೆಯುವವರಾಗಿ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ನ್ನು ಕರೆದಾತನು ಪರಿಶುದ್ಧನಾಗಿರುವ ಪ್ರಕಾರವೇ ನೀವೂ ವಿಧೇಯರಾದ ಮಕ್ಕಳಿಗೆ ತಕ್ಕಂತೆ ನಿಮ್ಮ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ವಳಿಕೆಯಲ್ಲಿ ಪರಿಶುದ್ಧ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ಪರಿಶುದ್ಧನಾಗಿರುವದರಿಂದ ನೀವೂ ಪರಿಶುದ್ಧ ರಾಗಿರಬೇಕು ಎಂದು ಬರೆದ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್ರತಿಯೊಬ್ಬನ ಕೆಲಸವನ್ನು ನೋಡಿ ಪಕ್ಷಪಾತ ವಿಲ್ಲದೆ ತೀರ್ಪುಮಾಡುವಾತನನ್ನು ನೀವು ತಂದೆ ಯ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ವವರಾಗಿರಲಾಗಿ ನಿಮ್ಮ ಪ್ರವಾಸ ಕಾಲವನ್ನು ಭಯದಿಂದ ಕಳೆ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ಮ್ಮ ತಂದೆ ಗಳಿಂದ ಕಲಿತುಕೊಂಡ ಸಂಪ್ರದಾಯದ ವ್ಯರ್ಥವಾದ ನಡವಳಿಕೆಯಿಂದ ನಿಮಗೆ ಬಿಡುಗಡೆಯಾದದ್ದು ನಶಿಸಿ ಹೋ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್ಳಿ ಬಂಗಾರದಿಂದ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ಪೂರ್ಣಾಂಗವಾದ ನಿಷ್ಕಳಂಕ ಕುರಿಮರಿಯ ರಕ್ತ ದಿಂದಲೋ ಎಂಬಂತೆ ಕ್ರಿಸ್ತನ ಅಮೂಲ್ಯವಾದ ರಕ್ತದಿಂದಲೇ ಎ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ಿರ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ಜಗದುತ್ಪತ್ತಿಗೆ ಮೊದಲೇ ನೇಮಿಸಲ್ಪಟ್ಟು ಈ ಅಂತ್ಯ ಕಾಲಗಳಲ್ಲಿ ನಿಮಗಾಗಿ ಪ್ರತ್ಯಕ್ಷ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ಿರ ಲಾಗಿ ನಿಮ್ಮ ನಂಬಿಕೆಯೂ ನಿರೀಕ್ಷೆಯೂ ದೇವರಲ್ಲಿಯೇ ನೆಲೆಗೊಂಡಿರುವಂತೆ ಆತನನ್ನು ಸತ್ತವರೊಳಗಿಂದ ಎಬ್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 ಪ್ರಭಾವವನ್ನು ಕೊಟ್ಟ ದೇವರಲ್ಲಿ ನೀವು ಆತನ ಮೂಲಕ ವಿಶ್ವಾಸವಿಟ್ಟವರಾದಿ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ಆತ್ಮನ ಮೂಲಕ ಸತ್ಯಕ್ಕೆ ವಿಧೇಯರಾಗಿದ್ದು ನಿಮ್ಮ ಆತ್ಮಗಳನ್ನು ಶುದ್ಧಮಾಡಿಕೊಂಡದ್ದರಿಂದ ನಿಷ್ಕಪಟ ವಾದ ಸಹೋ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ನೇಹವುಳ್ಳವರಾಗಿರತಕ್ಕದ್ದು. ಹೀಗಿರ ಲಾಗಿ ಒಬ್ಬರನ್ನೊಬ್ಬರು ಶುದ್ಧವಾದ ಹೃದಯದಿಂದಲೂ ಆಸಕ್ತಿಯಿಂದಲೂ ಪ್ರೀ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ೀವು ತಿರಿಗಿ ಹುಟ್ಟಿದವರಾಗಿದ್ದೀರಲ್ಲಾ; ಆ ಜನ್ಮವು ನಾಶವಾಗುವ ಬೀಜದಿಂದ ಉಂಟಾದದ್ದಲ್ಲ. ನಾಶವಾಗದ ಬೀಜ ದ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ದದ್ದು ಅದು ದೇವರ ಸದಾ ಜೀವವುಳ್ಳ ವಾಕ್ಯದ ಮೂಲಕವಾಗಿ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ರಜಾತಿಯೆಲ್ಲಾ ಹುಲ್ಲಿನ ಹಾಗಿದೆ. ಮನುಷ್ಯನ ಪ್ರಭಾವವೆಲ್ಲಾ ಹುಲ್ಲಿನ ಹೂವಿನಂತಿದೆ. ಹುಲ್ಲು ಒಣಗಿ ಹೋಗುವದು,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ವು ಉದುರಿ ಹೋಗು 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 ಮಾತೋ ಸದಾಕಾಲವೂ ಇರು ವದು. ಅದು ಯಾವದಂದರೆ ನಿಮಗೆ ಸಾರಲ್ಪಟ್ಟ ಸುವಾರ್ತಾವಾಕ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2026-10-20T03:00:17Z</dcterms:created>
  <dcterms:modified xsi:type="dcterms:W3CDTF">2026-10-20T03:00:17Z</dcterms:modified>
  <dc:title>1 ಪೇತ್ರನು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