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ந்நாளிலே எருசலேமுக்கு விரோதமாய் வருகிற எல்லா ஜாதிகளையும் அழிக்கப் பார்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 புலம்பல் பெரிதாயிருக்கு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 ஸ்திரீகள் தனித்தனியேயும் புலம்பு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जकरयाह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इस्राएल के विषय में यहोवा का कहा हुआ भारी वचन: यहोवा को आकाश का तानने वाला, पृथ्वी की नेव डाल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ला और मनुष्य की आत्मा का रचने वाला है, उसकी यह वाणी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देखो, मैं यरूशलेम को चारों ओर की सब जातियों के लिये लड़खड़ा देने के मद का कटोरा ठहरा दूंगा; और ज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रूशलेम घेर लिया जाएगा तब यहूदा की दशा भी ऐसी ही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और उस समय पृथ्वी की सारी जातियां यरूशलेम के विरुद्ध इकट्ठी होंगी, तब मैं उसको इतना भारी पत्थ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नाऊंगा, कि जो उसको उठाएंगे वे बहुत ही घायल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यहोवा की यह वाणी है, उस समय मैं हर एक घोड़े को घबरा दूंगा, और उसके सवार को घायल करूंगा। पर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यहूदा के घराने पर कृपादृष्टि रखूंगा, जब मैं अन्यजातियों के सब घोड़ों को अन्धा कर डा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तब यहूदा के अधिपति सोचेंगे कि यरूशलेम के निवासी अपने परमेश्वर, सेनाओं के यहोवा की सहायता से मे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हायक बनें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उस समय मैं यहूदा के अधिपतियों को ऐसा कर दूंगा, जैसी लकड़ी के ढेर में आग भरी अंगेठी वा पूले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लती हुई मशाल होती है, अर्थात वे दाहिने बांए चारों ओर के सब लोगों को भस्म कर डालेंगे; और यरूशले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हां अब बसी है, वहीं बसी रहेगी, यरूशलेम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और हे यहोवा पहिले यहूदा के तम्बुओं का उद्धार करेगा, कहीं ऐसा न हो कि दाऊद का घराना और यरूशले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वासी अपने अपने वैभव के कारण यहूदा के विरुद्ध बड़ाई मा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उस समय यहोवा यरूशलेम के निवासियों मानो ढाल से बचा लेगा, और उस समय उन में से जो ठोकर खाने वाला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ह दाऊद के समान होगा; और दाऊद का घराना परमेश्वर के समान होगा, अर्थात यहोवा के उस दूत के समान जो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गे आगे चल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और उस समय मैं उन सब जातियों को नाश करने का यत्न करूंगा जो यरूशलेम पर चढ़ाई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और मैं दाऊद के घराने और यरूशलेम के निवासियों पर अपना अनुग्रह करने वाली और प्रार्थना सिखाने वा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त्मा उण्डेलूंगा, तब वे मुझे ताकेंगे अर्थात जिसे उन्होंने बेधा है, और उसके लिये ऐसे रोएंगे जै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एकलौते पुत्र के लिये रोते-पीटते हैं, और ऐसा भारी शोक करेंगे, जैसा पहिलौठे के लिये कर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उस समय यरूशलेम में इतना रोना-पीटना होगा जैसा मगिद्दोन की तराई में हदद्रिम्मोन में हुआ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सारे देश में विलाप होगा, हर एक परिवार में अलग अलग; अर्थात दाऊद के घराने का परिवार अलग, और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त्रियां अलग; नातान के घराने का परिवार अलग, और उनकी स्त्रियां अ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लेवी के घराने का परिवार अलग और उनकी स्त्रियां अलग; शिमियों का परिवार अलग; और उनकी स्त्रियां अ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और जितने परिवार रह गए हों हर एक परिवार अलग और उनकी स्त्रियां भी अलग अ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जकरयाह : 12]]></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2026-10-20T03:14:30Z</dcterms:created>
  <dcterms:modified xsi:type="dcterms:W3CDTF">2026-10-20T03:14:30Z</dcterms:modified>
  <dc:title>जकरयाह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