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விரோதமாகச் சுற்றிலும் படையெடுத்து வருகிற பதினாயிரம்பேருக்கும் நான் பயப்ப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ட்சிப்பு கர்த்தருடையது; தேவரீருடைய ஆசீர்வாதம் உம்முடைய ஜனத்தின்மேல் இருப்பதாக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வ்வளவாய்ப் பெருகியிருக்கிறார்கள்! எனக்கு விரோதமாய் எழும்புகிறவர்கள் அநேக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ிடத்தில் அவனுக்கு இரட்சிப்பு இல்லையென்று, என் ஆத்துமாவைக் குறித்துச் சொல்லுகிறவர்கள் அநேகராயிருக்கிற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கர்த்தாவே, நீர் என் கேடகமும் என் மகிமையும், என் தலையை உயர்த்துகிறவருமாயிர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கர்த்தாவே, நீர் என் கேடகமும் என் மகிமையும், என் தலையை உயர்த்துகிறவருமாயி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 செவிகொடுத்தார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 செவிகொடுத்தா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டுத்து நித்திரை செய்தேன்; விழித்துக்கொண்டேன்; கர்த்தர் என்னைத் தாங்க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 હજારો શત્રુઓએ મને ઘેરી લીધો છે તેઓથી હું જરાય ડ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ઉઠો; મારું તારણ કરો મારા દેવ; એમ હું તમને હાંક મારીશ; કારણકે તમે મારા સર્વ શત્રુ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ડબાં પર પ્રહાર કર્યો છે અને તે દુષ્ટોના તમે દાંત તોડી નાખ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ી પાસે તારણ છે, લોકો પર તમારો આશીર્વાદ ઉત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ા વેરીઓ ઘણા વધી ગયા છે; ઘણા લોકો મારું ખોટું ઇચ્છનાર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મને દેવ કદી તારશે નહિ,” એમ પણ મારા વિષે અનેક લોકો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, હે યહોવા, તમે મારી ઢાલ છો; તમે મારું ગૌરવ છો; શરમથી ઝૂકી ગયેલા મારા માથાને ફકત તમે જ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ઠાવ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મારી વાણીથી યહોવાને વિનંતી કરું છું, ત્યારે તે પોતાના પવિત્ર પર્વત પરથી, તેમના મંદિરમાંથી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હું શાંતિથી સૂઇ જાઉં છું, સવારે જાગીશ પણ ખરો! કારણ યહોવા મારું રક્ષણ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2026-10-20T09:15:45Z</dcterms:created>
  <dcterms:modified xsi:type="dcterms:W3CDTF">2026-10-20T09:15:45Z</dcterms:modified>
  <dc:title>ગીતશાસ્ત્ર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