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ை ஒரே கோலாகும்படி ஒன்றோடொன்று இசையச்செய், அவைகள் உன் கையில் ஒன்ற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வாசஸ்தலம் அவர்களிடத்தில் இருக்கும்,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দের শিরা ও পেশী দিয়ে গড়ব ও তোমাদের চামড়া দিয়ে ঢেকে দেব| তারপর আমি তোমাদের নিঃ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যু দেব আর তোমরা জীবন ফিরে পাবে; তখন তোমরা জানবে যে আমিই প্রভু এবং সদা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জন্য আমি প্রভুর হয়ে তার বাক্য়ানুসারে অস্থিগুলোর কাছে কথা বললাম| আমি যখন কথা বলছিলাম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খুব জোরালো একটা শব্দ শুনলাম| অস্থিগুলো খট্খট্ শব্দ করে একে অপরের সঙ্গে যুক্ত হতে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খানে আমার চোখের সামনে, শিরা ও পেশী অস্থিগুলোকে ঢেকে দিল, পরে চামড়াও সেগুলো ঢেকে দিল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ঃশ্বাস নিতে শুরু ক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প্রভু আমার সদাপ্রভু আমায় বললেন, “হে মনুষ্যসন্তান, আমার হয়ে বাতাসকে বল, প্রভু আমার সদা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ন: ‘হে বাযু চারিদিক থেকে এসে এই মৃতদেহগুলির মধ্যে প্রবেশ কর| তাদের মধ্যে প্রবেশ করল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ফিরে আসব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প্রভু যেমনটি বলেছিলেন, তাঁর হয়ে আমি বাতাসের সাথে সেই ভাবেই কথা বললাম আর সেই মৃতদেহগুল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আত্মা এল| তারা জীবনে ফিরে এসে উঠে দাঁড়াল- সে এক বিশাল সেনাদ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প্রভু আমার সদাপ্রভু আমায় বললেন, “হে মনুষ্যসন্তান, এই অস্থিগুলো সমস্ত ইস্রায়েল পরিবার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বলে, ‘আমাদের অস্থিগুলো শুকিয়ে গেছে| আমাদের আশা শেষ হয়েছে| আমরা সম্পূর্ণ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য়ে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, তাদের বল: প্রভু আমার সদাপ্রভু এই কথা বলেন, ‘আমার স্বপক্ষে একটি ভাব্বানী| তাদের বল, ‘ও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রা, আমি তোমাদের কবরগুলো খুলে দেব এবং তোমাদের বের করে আনব! তারপর আমি তোমাদের ইস্রায়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আমার প্রজারা, আমি তোমাদের কবর খুলে বের করে আনলে তোম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োমাদের মধ্যে আমার আত্মা স্থাপন করব আর তোমরা আবার জীবন ফিরে পাবে| তখন আমি তোমাদের আব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ফিরিয়ে নিয়ে যাব আর তোমরা জানবে যে আমিই প্রভু| তোমরা জানবে যে আমি যা যা বলেছিলাম, তা-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িযেছি|”‘ প্রভুই ঐসব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র এই বাক্য আমার কাছে এ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হে মনুষ্যসন্তান, একটা লাঠি নিয়ে তার উপরে এই বার্তা লেখ: ‘এই লাঠি যিহূদা ও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ভুক্ত|’ তারপর আরেকটা লাঠি নিয়ে তাতে লেখ: ‘ইফ্রযিমের এই লাঠি যোষেফ ও তার বন্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ঐ দুই লাঠি পুড়বে; তোমার হাতে সে দুটো যেন একটা লাঠিতে পরিণ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োমার লোকরা এর ব্যাখ্যা জানতে চা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দের বলো যে প্রভু আমার সদাপ্রভু এই কথা বলেন, ‘আমি যোষেফের লাঠিটি নেব যেটি ইফ্রযিম এবং তার বন্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হাতে আছে; তারপর সেই লাঠির সাথে আমি যিহূদার লাঠিটা জুড়ে দিয়ে একটা লাঠিতে পরিণ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হাতে তারা একটা লাঠিতে পরিণত হ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ে লাঠি দুটিতে নামগুলো লিখেছিলে সেগুলো তুমি তোমার হাতে নাও এবং তাদের সামনে ধ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োকদের বলো, প্রভু আমার সদাপ্রভু বলেন, ‘ইস্রায়েলের লোকে যে যে জাতির মধ্যে ছড়িয়ে গিয়েছ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েখান থেকে আনব| আমি তাদের চারদিক থেকে জড়ো করে তাদের নিজেদের দেশে 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ের পর্বতময় দেশে আমি তাদের এক জাতিতে পরিণত করব| তাদের সবার এক রাজা হবে| তারা আর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 হয়ে থাকবে না আর দুই রাজ্যে বিভক্ত হয়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তাদের ভ্রান্ত দেবদেবী, ভয়ঙ্কর মূর্ত্তিগুলি ও অপরাধ দ্বারা নিজেদের অবমাননা করবে না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সেই সমস্ত স্থান থেকে রক্ষা করব যেখানে তারা পাপ করত| আমি তাদের ধুয়ে শুচি শুদ্ধ করব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 হবে এবং আমি তাদের ঈশ্বর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‘আমার দাস দাযূদ তাদের রাজা হবে| তাদের সকলের একটি মাত্র মেষপালক আছে| তারা আমার নিয়ম মেনে চলব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 পালন করবে এবং আমার কথা অনুসার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আমার দাস যাকোবকে যে দেশ দিয়েছিলাম সেই দেশে তারা বাস করবে| তোমাদের পূর্বপুরুষরা যে দেশ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ন, আমার লোকরা সেখানেই বাস করবে| সেখানে তারা, তাদের সন্তানরা ও তাদের পৌত্র-পৌত্রীরা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তের সমস্ত প্রজন্ম বাস করবে আর আমার দাস দাযূদ হবে তাদের চির কালের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র আমি তাদের সঙ্গে একটি শান্তির চুক্তি করব| সেই চুক্তি হবে চিরকালীন চুক্তি| আমি তাদের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আর তারা সংখ্যায় বৃদ্ধি পাবে এবং আমার পবিত্র স্থান চির কাল তাদের মধ্য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ার পবিত্র তাঁবু তাদের সাথেই থাকবে| হ্যাঁ, আমি তাদের ঈশ্বর হব আর তারা আমার লো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ন্য জাতিরা জানবে যে আমিই প্রভু আর এও জানবে যে আমার পবিত্র-স্থান চির কালের জন্য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রেখে আমি সেই জাতিকে আমার বিশেষ লোক করে তুলে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রাক্রম আমার উপর এল আর তা আমাকে বহন করে শহরের বাইরে নিয়ে গিয়ে উপত্যকার মাঝখানে এনে দাঁ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ল| সেই উপত্যকা মৃতের অস্থিতে পূর্ণ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উপত্যকার মাটিতে অনেক অস্থি পড়েছিল| প্রভু সেই অস্থির চারপাশে আমাকে হাঁটালেন| আমি দেখ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থিগুলো অত্যন্ত শুক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্রভু, আমার সদাপ্রভু বললেন, “হে মনুষ্যসন্তান, এই অস্থিগুলি কি জীবন পেতে পারে?”আমি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াম, “প্রভু আমার সদাপ্রভু, এই প্রশ্োনর উত্তর কেবল আপনিই দিতে পা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মার সদাপ্রভু বললেন, “আমার হয়ে ঐসব অস্থির কাছে কথা বল| বল, ‘ওহে শুকনো হাড়গোড়, প্রভু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মার সদাপ্রভু তোমাদের এই কথা বলেন: ‘দেখ আমি তোমাদের মধ্যে জীবনের শ্বাসপ্রশ্বাস পুনর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2026-10-21T10:25:09Z</dcterms:created>
  <dcterms:modified xsi:type="dcterms:W3CDTF">2026-10-21T10:25:09Z</dcterms:modified>
  <dc:title>যিহিষ্কেল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