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சியாவின் குமாரனாகிய யோயாக்கீம் என்னும் யூதா ராஜாவின் நாட்களில் எரேமியாவுக்குக் கர்த்தரால் உண்டான வார்த்தை:]]></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 ரேகாபியருடைய வீட்டுக்குப் போய், அவர்களோடே பேசி, அவர்களைக் கர்த்தருடைய ஆலயத்தின் அறைகளில் ஒன்றிலே அழைத்துவந்து, அவர்களுக்குத் திராட்சரசம் குடிக்கக் கொடு என்றார்.]]></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 ரேகாபியருடைய வீட்டுக்குப் போய், அவர்களோடே பேசி, அவர்களைக் கர்த்தருடைய ஆலயத்தின் அறைகளில் ஒன்றிலே அழைத்துவந்து, அவர்களுக்குத் திராட்சரசம் குடிக்கக் கொடு என்றார்.]]></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ப்பொழுது நான் அபசினியாவின் குமாரனாகிய எரேமியாவுக்கு மகனான யசினியாவையும், அவனுடைய சகோதரரையும், அவனுடைய குமாரர் எல்லாரையும், ரேகாபியருடைய குடும்பத்தார் அனைவரையும் அழைத்து;]]></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ப்பொழுது நான் அபசினியாவின் குமாரனாகிய எரேமியாவுக்கு மகனான யசினியாவையும், அவனுடைய சகோதரரையும், அவனுடைய குமாரர் எல்லாரையும், ரேகாபியருடைய குடும்பத்தார் அனைவரையும் அழைத்து;]]></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கர்த்தருடைய ஆலயத்திலே பிரபுக்களுடைய அறையின் அருகேயும், வாசலைக்காக்கிற சல்லூமின் குமாரனாகிய மாசெயாவினுடைய அறையின்மேலுமுள்ள இத்தலியாவின் குமாரனும் தேவனுடைய மனுஷனுமாகிய ஆனான் என்னும் புத்திரருடைய அறையிலே அவர்களைக் கூட்டிக்கொண்டுவந்து,]]></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கர்த்தருடைய ஆலயத்திலே பிரபுக்களுடைய அறையின் அருகேயும், வாசலைக்காக்கிற சல்லூமின் குமாரனாகிய மாசெயாவினுடைய அறையின்மேலுமுள்ள இத்தலியாவின் குமாரனும் தேவனுடைய மனுஷனுமாகிய ஆனான் என்னும் புத்திரருடைய அறையிலே அவர்களைக் கூட்டிக்கொண்டுவந்து,]]></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திராட்சரசத்தினால் நிரப்பப்பட்ட குடங்களையும் கிண்ணங்களையும் ரேகாபியருடைய குடும்பத்தைச் சேர்ந்த புத்திரரின் முன்னே வைத்து, அவர்களை நோக்கி: திராட்சரசம் குடியுங்கள் என்றே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தற்கு அவர்கள்: நாங்கள் திராட்சரசம் குடிக்கிறதில்லை; ஏனென்றால், ரேகாபின் குமாரனாகிய எங்களுடைய தகப்பன் யோனதாப், நீங்கள் பரதேசிகளாய்த் தங்குகிற தேசத்தில் நீடித்திருக்கும்படிக்கு,]]></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தற்கு அவர்கள்: நாங்கள் திராட்சரசம் குடிக்கிறதில்லை; ஏனென்றால், ரேகாபின் குமாரனாகிய எங்களுடைய தகப்பன் யோனதாப், நீங்கள் பரதேசிகளாய்த் தங்குகிற தேசத்தில் நீடித்திருக்கும்படிக்கு,]]></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ங்களும் உங்கள் பிள்ளைகளும் என்றென்றைக்கும் திராட்சரசம் குடியாமலும், வீட்டைக்கட்டாமலும், விதையை விதையாமலும், திராட்சத்தோட்டத்தை நாட்டாமலும், அதைக் கையாளாமலும், உங்களுடைய எல்லா நாட்களிலும் கூடாரங்களிலே குடியிருப்பீர்களாக என்று எங்களுக்குக் கட்டளையிட்டார்.]]></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ங்களும் உங்கள் பிள்ளைகளும் என்றென்றைக்கும் திராட்சரசம் குடியாமலும், வீட்டைக்கட்டாமலும், விதையை விதையாமலும், திராட்சத்தோட்டத்தை நாட்டாமலும், அதைக் கையாளாமலும், உங்களுடைய எல்லா நாட்களிலும் கூடாரங்களிலே குடியிருப்பீர்களாக என்று எங்களுக்குக் கட்டளையிட்டார்.]]></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ங்களும் உங்கள் பிள்ளைகளும் என்றென்றைக்கும் திராட்சரசம் குடியாமலும், வீட்டைக்கட்டாமலும், விதையை விதையாமலும், திராட்சத்தோட்டத்தை நாட்டாமலும், அதைக் கையாளாமலும், உங்களுடைய எல்லா நாட்களிலும் கூடாரங்களிலே குடியிருப்பீர்களாக என்று எங்களுக்குக் கட்டளையிட்டார்.]]></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ப்படியே எங்கள் எல்லா நாட்களிலும் நாங்களும் எங்கள் ஸ்திரீகளும் எங்கள் குமாரரும் எங்கள் குமாரத்திகளும் திராட்சரசம் குடியாமலும்,]]></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ப்படியே எங்கள் எல்லா நாட்களிலும் நாங்களும் எங்கள் ஸ்திரீகளும் எங்கள் குமாரரும் எங்கள் குமாரத்திகளும் திராட்சரசம் குடியாமலும்,]]></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நாங்கள் குடியிருக்க வீடுகளைக் கட்டாமலும் ரேகாபின் குமாரனாகிய எங்களுடைய தகப்பன் யோனதாபின் சத்தத்துக்குக் கீழ்ப்படிந்திருக்கிறோம்; எங்களுக்குத் திராட்சத்தோட்டமும் வயலும் விதைப்பாடுமில்லை.]]></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நாங்கள் கூடாரங்களில் குடியிருந்து, எங்கள் தகப்பனாகிய யோனதாப் எங்களுக்குக் கட்டளையிட்டபடியெல்லாம் கீழ்ப்படிந்து செய்து வந்தோம்.]]></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நாங்கள் கூடாரங்களில் குடியிருந்து, எங்கள் தகப்பனாகிய யோனதாப் எங்களுக்குக் கட்டளையிட்டபடியெல்லாம் கீழ்ப்படிந்து செய்து வந்தோம்.]]></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னாலும் பாபிலோன் ராஜாவாகிய நேபுகாத்நேச்சார் இந்தத் தேசத்தில் வந்தபோது, நாம் கல்தேயருடைய இராணுவத்துக்கும் சீரியருடைய இராணுவத்துக்கும் தப்பும்படி எருசலேமுக்குப் போவோம் வாருங்கள் என்று சொன்னோம்; அப்படியே எருசலேமில் தங்கியிருக்கிறோம் என்றார்கள்.]]></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னாலும் பாபிலோன் ராஜாவாகிய நேபுகாத்நேச்சார் இந்தத் தேசத்தில் வந்தபோது, நாம் கல்தேயருடைய இராணுவத்துக்கும் சீரியருடைய இராணுவத்துக்கும் தப்பும்படி எருசலேமுக்குப் போவோம் வாருங்கள் என்று சொன்னோம்; அப்படியே எருசலேமில் தங்கியிருக்கிறோம் என்றார்கள்.]]></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னாலும் பாபிலோன் ராஜாவாகிய நேபுகாத்நேச்சார் இந்தத் தேசத்தில் வந்தபோது, நாம் கல்தேயருடைய இராணுவத்துக்கும் சீரியருடைய இராணுவத்துக்கும் தப்பும்படி எருசலேமுக்குப் போவோம் வாருங்கள் என்று சொன்னோம்; அப்படியே எருசலேமில் தங்கியிருக்கிறோம் என்றார்கள்.]]></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கர்த்தருடைய வார்த்தை எரேமியாவுக்கு உண்டாகி, அவர்,]]></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இஸ்ரவேலின் தேவனாகிய சேனைகளின் கர்த்தர் உரைக்கிறது என்னவென்றால், நீ போய், யூதாவின் மனுஷரையும் எருசலேமின் குடிகளையும் நோக்கி: நீங்கள் என் வார்த்தைகளைக் கேட்டு, புத்தியை ஏற்றுக்கொள்ளுகிறதிலையோ என்று கர்த்தர் சொல்லுகிறார்.]]></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இஸ்ரவேலின் தேவனாகிய சேனைகளின் கர்த்தர் உரைக்கிறது என்னவென்றால், நீ போய், யூதாவின் மனுஷரையும் எருசலேமின் குடிகளையும் நோக்கி: நீங்கள் என் வார்த்தைகளைக் கேட்டு, புத்தியை ஏற்றுக்கொள்ளுகிறதிலையோ என்று கர்த்தர் சொல்லுகிறார்.]]></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திராட்சரசம் குடியாதபடிக்கு, ரேகாபின் குமாரனாகிய யோனதாப் தன் புத்திரருக்குக் கட்டளையிட்ட வார்த்தைகள் கைக்கொள்ளப்பட்டுவருகிறது; அவர்கள் இந்நாள்மட்டும் அதைக் குடியாமல் தங்கள் தகப்பனுடைய கட்டளைக்குக் கீழ்ப்படிகிறார்கள்; ஆனாலும் நான் உங்களுக்கு ஏற்கனவே சொல்லிக்கொண்டேயிருந்தும், எனக்குக் கீழ்ப்படியாமற்போனீர்கள்.]]></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திராட்சரசம் குடியாதபடிக்கு, ரேகாபின் குமாரனாகிய யோனதாப் தன் புத்திரருக்குக் கட்டளையிட்ட வார்த்தைகள் கைக்கொள்ளப்பட்டுவருகிறது; அவர்கள் இந்நாள்மட்டும் அதைக் குடியாமல் தங்கள் தகப்பனுடைய கட்டளைக்குக் கீழ்ப்படிகிறார்கள்; ஆனாலும் நான் உங்களுக்கு ஏற்கனவே சொல்லிக்கொண்டேயிருந்தும், எனக்குக் கீழ்ப்படியாமற்போனீர்கள்.]]></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நீங்கள் அந்நிய தேவர்களைச் சேவிக்கும்படி அவர்களை பின்பற்றாமல், அவனவன் தன் பொல்லாத வழியை விட்டுத் திரும்பி, உங்கள் நடக்கையைச் சீர்திருத்துங்கள், அப்பொழுது உங்களுக்கும் உங்கள் பிதாக்களுக்கும் நான் கொடுத்த தேசத்திலே குடியிருப்பீர்கள் என்று சொல்லி, தீர்க்கதரிசிகளாகிய என் ஊழியக்காரரையெல்லாம் நான் உங்களிடத்துக்கு ஏற்கனவே அனுப்பிக்கொண்டிருந்தும், நீங்கள் உங்கள் செவியைச் சாயாமலும் எனக்குக் கீழ்ப்படியாமலும்போனீர்கள்.]]></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நீங்கள் அந்நிய தேவர்களைச் சேவிக்கும்படி அவர்களை பின்பற்றாமல், அவனவன் தன் பொல்லாத வழியை விட்டுத் திரும்பி, உங்கள் நடக்கையைச் சீர்திருத்துங்கள், அப்பொழுது உங்களுக்கும் உங்கள் பிதாக்களுக்கும் நான் கொடுத்த தேசத்திலே குடியிருப்பீர்கள் என்று சொல்லி, தீர்க்கதரிசிகளாகிய என் ஊழியக்காரரையெல்லாம் நான் உங்களிடத்துக்கு ஏற்கனவே அனுப்பிக்கொண்டிருந்தும், நீங்கள் உங்கள் செவியைச் சாயாமலும் எனக்குக் கீழ்ப்படியாமலும்போனீர்கள்.]]></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நீங்கள் அந்நிய தேவர்களைச் சேவிக்கும்படி அவர்களை பின்பற்றாமல், அவனவன் தன் பொல்லாத வழியை விட்டுத் திரும்பி, உங்கள் நடக்கையைச் சீர்திருத்துங்கள், அப்பொழுது உங்களுக்கும் உங்கள் பிதாக்களுக்கும் நான் கொடுத்த தேசத்திலே குடியிருப்பீர்கள் என்று சொல்லி, தீர்க்கதரிசிகளாகிய என் ஊழியக்காரரையெல்லாம் நான் உங்களிடத்துக்கு ஏற்கனவே அனுப்பிக்கொண்டிருந்தும், நீங்கள் உங்கள் செவியைச் சாயாமலும் எனக்குக் கீழ்ப்படியாமலும்போனீர்கள்.]]></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ப்போதும் ரேகாபின் குமாரனாகிய யோனதாபின் புத்திரர் தங்கள் தகப்பன் தங்களுக்குக் கட்டளையிட்ட கற்பனையைக் கைக்கொண்டிருக்கும்போது, இந்த ஜனங்கள் எனக்குக் கீழ்ப்படியாமற்போனபடியினாலும்.]]></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ப்போதும் ரேகாபின் குமாரனாகிய யோனதாபின் புத்திரர் தங்கள் தகப்பன் தங்களுக்குக் கட்டளையிட்ட கற்பனையைக் கைக்கொண்டிருக்கும்போது, இந்த ஜனங்கள் எனக்குக் கீழ்ப்படியாமற்போனபடியினாலும்.]]></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இதோ, நான் அவர்களிடத்தில் பேசியும் அவர்கள் கேளாமலும், நான் அவர்களை நோக்கிக் கூப்பிட்டும் அவர்கள் மறுஉத்தரவு கொடாமலும் போனபடியினாலும், யூதாவின்மேலும் எருசலேமின் குடிகள் எல்லாரின்மேலும் நான் அவர்களுக்கு விரோதமாகச் சொன்ன எல்லாத் தீங்கையும் வரப்பண்ணுவேன் என்று இஸ்ரவேலின் தேவனும் சேனைகளின் தேவனுமாகிய கர்த்தர் சொல்லுகிறார் என்று சொல் என்றார்.]]></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இதோ, நான் அவர்களிடத்தில் பேசியும் அவர்கள் கேளாமலும், நான் அவர்களை நோக்கிக் கூப்பிட்டும் அவர்கள் மறுஉத்தரவு கொடாமலும் போனபடியினாலும், யூதாவின்மேலும் எருசலேமின் குடிகள் எல்லாரின்மேலும் நான் அவர்களுக்கு விரோதமாகச் சொன்ன எல்லாத் தீங்கையும் வரப்பண்ணுவேன் என்று இஸ்ரவேலின் தேவனும் சேனைகளின் தேவனுமாகிய கர்த்தர் சொல்லுகிறார் என்று சொல் என்றார்.]]></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இதோ, நான் அவர்களிடத்தில் பேசியும் அவர்கள் கேளாமலும், நான் அவர்களை நோக்கிக் கூப்பிட்டும் அவர்கள் மறுஉத்தரவு கொடாமலும் போனபடியினாலும், யூதாவின்மேலும் எருசலேமின் குடிகள் எல்லாரின்மேலும் நான் அவர்களுக்கு விரோதமாகச் சொன்ன எல்லாத் தீங்கையும் வரப்பண்ணுவேன் என்று இஸ்ரவேலின் தேவனும் சேனைகளின் தேவனுமாகிய கர்த்தர் சொல்லுகிறார் என்று சொல் என்றார்.]]></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ன்னும் எரேமியா ரேகாபியருடைய குடும்பத்தாரை நோக்கி: நீங்கள் உங்கள் தகப்பனாகிய யோனதாபின் கட்டளைக்குக் கீழ்ப்படிந்து, அவனுடைய கற்பனைகளையெல்லாம் கைக்கொண்டு, அவன் உங்களுக்குக் கட்டளையிட்டபடியெல்லாம் செய்துவந்தீர்களென்று, இஸ்ரவேலின் தேவனாகிய கர்த்தர் சொல்லுகிறார்.]]></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ன்னும் எரேமியா ரேகாபியருடைய குடும்பத்தாரை நோக்கி: நீங்கள் உங்கள் தகப்பனாகிய யோனதாபின் கட்டளைக்குக் கீழ்ப்படிந்து, அவனுடைய கற்பனைகளையெல்லாம் கைக்கொண்டு, அவன் உங்களுக்குக் கட்டளையிட்டபடியெல்லாம் செய்துவந்தீர்களென்று, இஸ்ரவேலின் தேவனாகிய கர்த்தர் சொல்லுகிறார்.]]></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ன்னும் எரேமியா ரேகாபியருடைய குடும்பத்தாரை நோக்கி: நீங்கள் உங்கள் தகப்பனாகிய யோனதாபின் கட்டளைக்குக் கீழ்ப்படிந்து, அவனுடைய கற்பனைகளையெல்லாம் கைக்கொண்டு, அவன் உங்களுக்குக் கட்டளையிட்டபடியெல்லாம் செய்துவந்தீர்களென்று, இஸ்ரவேலின் தேவனாகிய கர்த்தர் சொல்லுகிறார்.]]></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தலால் சகல நாட்களிலும் எனக்கு முன்பாக நிற்கத்தக்க புருஷன் ரேகாபின் குமாரனாகிய யோனதாபுக்கு இல்லாமற்போவதில்லையென்று இஸ்ரவேலின் தேவனாகிய சேனைகளின் கர்த்தர் சொல்லுகிறார் என்றான்.]]></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தலால் சகல நாட்களிலும் எனக்கு முன்பாக நிற்கத்தக்க புருஷன் ரேகாபின் குமாரனாகிய யோனதாபுக்கு இல்லாமற்போவதில்லையென்று இஸ்ரவேலின் தேவனாகிய சேனைகளின் கர்த்தர் சொல்லுகிறார் என்றா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9008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યિર્મેયા : 3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યહૂદિયાના રાજા યોશિયાના પુત્ર યહોયાકીમના રાજ્યકાળ દરમ્યાન યહોવાનો આ સંદેશો યમિર્યા પાસે આ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3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રેખાબીઓ પાસે જઇને તેમને વાત કર, તેમને મંદિરના એક ઓરડામાં લઇ આવ અને તેઓને પીવા માટે દ્રાક્ષાર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3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3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આથી હું હબાસીન્યાના પુત્ર યમિર્યાના પુત્ર યાઅઝાન્યાને તથા તેના સર્વ ભાઇઓ અને પુત્રોને એટલે 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3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રેખાબીના સર્વ કુટુંબોના પ્રતિનિધિઓને મળવા ગ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3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મંદિરમાં તેઓને ગદાલ્યાના પુત્ર હનાન પ્રબોધકના પુત્રોને આપવામાં આવેલા ઓરડામાં લઇ આવ્યો. આ ઓર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3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હેલના અધિકારીના ઓરડા પાસે તથા મંદિરના દરવાન શાલ્લૂમના પુત્ર માઅસેયાના ઓરડાની બરોબર પર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3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પછી મેં તેઓની આગળ પ્યાલા તથા દ્રાક્ષારસ ભરેલા જગ મૂક્યા અને તેઓને તે પીવા માટે આમંત્રણ આપ્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3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પરંતુ તેઓએ કહ્યું, “ના, અમે દ્રાક્ષારસ પીતા નથી. કારણ કે અમારા પિતૃઓ રેખાબના પુત્ર યોનાદાબે અમ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3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જ્ઞા કરી છે કે, ‘તમે તેમ જ તમારા પુત્રો કોઇ કાળે દ્રાક્ષારસ પીશો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3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વળી તેમણે અમને એમ પણ કહ્યું કે, અમારે કદી ઘર બાંધવા નહિ, કે અનાજ ઉગાડવું નહિ, તેમજ દ્રાક્ષાવાડી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3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રોપવી નહિ, તમારે એવી કોઇ મિલકત રાખવી નહિ એને બદલે તમારે જીવનભર તંબુઓમાં જ રહેવું; તે પછી તમે આ]]></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3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ભૂમિમાં જ્યાં તમે વિદેશીઓ તરીકે રહો છો, લાંબા સમય સુધી જીવ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3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અમે આ સર્વ અમારા પિતૃઓ રેખાબના પુત્ર યોનાદાબે કહ્યા પ્રમાણે કર્યુ છે. ત્યારથી અમે, અમારી પત્નીઓ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3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મારા પુત્રો કે પુત્રીઓ અને અમે પોતે કદી દ્રાક્ષારસ પીતા ન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3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અમે ઘરો બાંધ્યા નથી કે નથી રાખ્યા પોતાનાં ખેતરો કે નથી કરી અમે અનાજની વાવ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3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અમે તંબુઓમાં રહીએ છીએ અને અમારા પિતા યોનાદાબે અમને જે સર્વ આજ્ઞાઓ ફરમાવી હતી તે અમે સંપૂર્ણપ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3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ળી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3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પણ જ્યારે બાબિલના રાજા નબૂખાદનેસ્સારે આ દેશ પર ચઢાઇ કરી ત્યારે અમે નક્કી કર્યું 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3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બાબિલવાસીઓના અને અરામના સૈન્યથી બચવા માટે અમારે યરૂશાલેમ ભાગી જવું.’ અને આમ અમે યરૂશાલેમમાં વસી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3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છી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3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ત્યારબાદ યહોવાનું વચન યમિર્યાની પાસે આ પ્રમાણે આ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3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ઇસ્રાએલના દેવ યહોવા કહે છે કે: “યહૂદિયા અને યરૂશાલેમમાં જઇને કહે કે, શું તમે મારાં વચનો સાંભળી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3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શિખામણ નહિ લો?” આ યહોવાના વચન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3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રેખાબીઓ દ્રાક્ષારસ પીતા નથી, કારણ કે તેઓના પિતા યોનાદાબે તેઓને તેમ કરવાની મનાઇ કરી છે. પણ 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3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રી સાથે વારંવાર બોલ્યો છું છતાં તમે મારું સાંભળતા નથી કે આધીન પણ થતાં ન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3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મેં એક પછી એક પ્રબોધકોને તમારી પાસે મોકલીને કહેવડાવ્યું કે, તમારા દુષ્ટ માગોર્થી પાછા ફરો ત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3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ન્ય દેવોની પૂજા કરવાનું બંધ કરો. તો જે દેશ મેં તમને તથા તમારા પિતૃઓને આપ્યો છે તેમાં તમે વસશો;’ પ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3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 કાન ધર્યા નહિ, ને મારું સાંભળ્યું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3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રેખાબના પુત્ર યોનાદાબના પુત્રોએ પોતાના પિતૃઓએ જે આજ્ઞા તેઓને આપી, તે માની લીધી છે, પરંતુ આ લોકો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3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રું સાંભળ્યું ન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3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અને તેથી હું કહું છું: “મેં જે જે આફતોની ધમકી આપી છે તે બધી હું યહૂદિયા અને યરૂશાલેમના વતનીઓ પ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3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ઉતારીશ. કારણ, મેં તેમને કહ્યું ત્યારે તેમણે સાંભળ્યું નહિ, અને મેં તેમને હાંકલ કરી ત્યારે તેમણે મ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3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જવાબ ન આપ્યો.” આ ઇસ્રાએલના દેવ, સૈન્યોનો દેવ યહોવાના વચન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3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પછી યમિર્યાએ રેખાબીઓના કુળને કહ્યું, “સૈન્યોનો દેવ યહોવા, ઇસ્રાએલનો દેવ, કહે છે કે, ‘તમે તમા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3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તૃઓ યોનાદાબની આજ્ઞા માની છે, તથા તેની સર્વ આજ્ઞાઓનું પાલન કર્યું છે, અને તમને જે કરવા કહ્યું 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3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રમાણે જ તમે બધું કર્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3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માટે સૈન્યોનો દેવ યહોવા, ઇસ્રાએલના દેવ કહે છે કે, રેખાબના પુત્ર યોનાદાબના વંશમાં મારી સે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3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નારની ખોટ તને કદી પડશે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35]]></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2026-10-20T05:23:27Z</dcterms:created>
  <dcterms:modified xsi:type="dcterms:W3CDTF">2026-10-20T05:23:27Z</dcterms:modified>
  <dc:title>યિર્મેયા : 35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