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ow therefore thus says the LORD, You shall not come down from that bed on which you are gone up, but shall surely die. And Elijah departe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when the messengers turned back unto him, he said unto them, Why are all of you now turned back?]]></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when the messengers turned back unto him, he said unto them, Why are all of you now turned back?]]></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id unto him, There came a man up to meet us, and said unto us, Go, return unto the king that sent you, and say unto him, Thus says the LORD, Is it not because there is not a God in Israel, that you send to enquire of Baalzebub the god of Ekron? therefore you shall not come down from that bed on which you are gone up, but shall surely di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id unto him, There came a man up to meet us, and said unto us, Go, return unto the king that sent you, and say unto him, Thus says the LORD, Is it not because there is not a God in Israel, that you send to enquire of Baalzebub the god of Ekron? therefore you shall not come down from that bed on which you are gone up, but shall surely di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id unto him, There came a man up to meet us, and said unto us, Go, return unto the king that sent you, and say unto him, Thus says the LORD, Is it not because there is not a God in Israel, that you send to enquire of Baalzebub the god of Ekron? therefore you shall not come down from that bed on which you are gone up, but shall surely di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id unto him, There came a man up to meet us, and said unto us, Go, return unto the king that sent you, and say unto him, Thus says the LORD, Is it not because there is not a God in Israel, that you send to enquire of Baalzebub the god of Ekron? therefore you shall not come down from that bed on which you are gone up, but shall surely di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said unto them, What manner of man was he which came up to meet you, and told you these word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said unto them, What manner of man was he which came up to meet you, and told you these word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answered him, He was an hairy man, and girt with a girdle of leather about his loins. And he said, It is Elijah the Tishbit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Moab rebelled against Israel after the death of Ahab.]]></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y answered him, He was an hairy man, and girt with a girdle of leather about his loins. And he said, It is Elijah the Tishbit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 king sent unto him a captain of fifty with his fifty. And he went up to him: and, behold, he sat on the top of an hill. And he spoke unto him, You man of God, the king has said, Come dow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 king sent unto him a captain of fifty with his fifty. And he went up to him: and, behold, he sat on the top of an hill. And he spoke unto him, You man of God, the king has said, Come down.]]></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lijah answered and said to the captain of fifty, If I be a man of God, then let fire come down from heaven, and consume you and your fifty. And there came down fire from heaven, and consumed him and his fifty.]]></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lijah answered and said to the captain of fifty, If I be a man of God, then let fire come down from heaven, and consume you and your fifty. And there came down fire from heaven, and consumed him and his fifty.]]></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lijah answered and said to the captain of fifty, If I be a man of God, then let fire come down from heaven, and consume you and your fifty. And there came down fire from heaven, and consumed him and his fifty.]]></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gain also he sent unto him another captain of fifty with his fifty. And he answered and said unto him, O man of God, thus has the king said, Come down quickly.]]></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gain also he sent unto him another captain of fifty with his fifty. And he answered and said unto him, O man of God, thus has the king said, Come down quickly.]]></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Elijah answered and said unto them, If I be a man of God, let fire come down from heaven, and consume you and your fifty. And the fire of God came down from heaven, and consumed him and his fifty.]]></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Elijah answered and said unto them, If I be a man of God, let fire come down from heaven, and consume you and your fifty. And the fire of God came down from heaven, and consumed him and his fifty.]]></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Ahaziah fell down through a lattice in his upper chamber that was in Samaria, and was sick: and he sent messengers, and said unto them, Go, enquire of Baalzebub the god of Ekron whether I shall recover of this disease.]]></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Elijah answered and said unto them, If I be a man of God, let fire come down from heaven, and consume you and your fifty. And the fire of God came down from heaven, and consumed him and his fifty.]]></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ent again a captain of the third fifty with his fifty. And the third captain of fifty went up, and came and fell on his knees before Elijah, and besought him, and said unto him, O man of God, I pray you, let my life, and the life of these fifty your servants, be precious in your sight.]]></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ent again a captain of the third fifty with his fifty. And the third captain of fifty went up, and came and fell on his knees before Elijah, and besought him, and said unto him, O man of God, I pray you, let my life, and the life of these fifty your servants, be precious in your sight.]]></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ent again a captain of the third fifty with his fifty. And the third captain of fifty went up, and came and fell on his knees before Elijah, and besought him, and said unto him, O man of God, I pray you, let my life, and the life of these fifty your servants, be precious in your sight.]]></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ent again a captain of the third fifty with his fifty. And the third captain of fifty went up, and came and fell on his knees before Elijah, and besought him, and said unto him, O man of God, I pray you, let my life, and the life of these fifty your servants, be precious in your sigh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Behold, there came fire down from heaven, and burnt up the two captains of the former fifties with their fifties: therefore let my life now be precious in your sight.]]></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Behold, there came fire down from heaven, and burnt up the two captains of the former fifties with their fifties: therefore let my life now be precious in your sight.]]></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angel of the LORD said unto Elijah, Go down with him: be not afraid of him. And he arose, and went down with him unto the king.]]></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angel of the LORD said unto Elijah, Go down with him: be not afraid of him. And he arose, and went down with him unto the king.]]></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unto him, Thus says the LORD, Forasmuch as you have sent messengers to enquire of Baalzebub the god of Ekron, is it not because there is no God in Israel to enquire of his word? therefore you shall not come down off that bed on which you are gone up, but shall surely di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Ahaziah fell down through a lattice in his upper chamber that was in Samaria, and was sick: and he sent messengers, and said unto them, Go, enquire of Baalzebub the god of Ekron whether I shall recover of this disease.]]></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unto him, Thus says the LORD, Forasmuch as you have sent messengers to enquire of Baalzebub the god of Ekron, is it not because there is no God in Israel to enquire of his word? therefore you shall not come down off that bed on which you are gone up, but shall surely di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unto him, Thus says the LORD, Forasmuch as you have sent messengers to enquire of Baalzebub the god of Ekron, is it not because there is no God in Israel to enquire of his word? therefore you shall not come down off that bed on which you are gone up, but shall surely di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So he died according to the word of the LORD which Elijah had spoken. And Jehoram reigned in his position in the second year of Jehoram the son of Jehoshaphat king of Judah; because he had no so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So he died according to the word of the LORD which Elijah had spoken. And Jehoram reigned in his position in the second year of Jehoram the son of Jehoshaphat king of Judah; because he had no son.]]></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So he died according to the word of the LORD which Elijah had spoken. And Jehoram reigned in his position in the second year of Jehoram the son of Jehoshaphat king of Judah; because he had no son.]]></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Now the rest of the acts of Ahaziah which he did, are they not written in the book of the chronicles of the kings of Israel?]]></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Now the rest of the acts of Ahaziah which he did, are they not written in the book of the chronicles of the kings of Israel?]]></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Ahaziah fell down through a lattice in his upper chamber that was in Samaria, and was sick: and he sent messengers, and said unto them, Go, enquire of Baalzebub the god of Ekron whether I shall recover of this diseas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the angel of the LORD said to Elijah the Tishbite, Arise, go up to meet the messengers of the king of Samaria, and say unto them, Is it not because there is not a God in Israel, that all of you go to enquire of Baalzebub the god of Ekro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the angel of the LORD said to Elijah the Tishbite, Arise, go up to meet the messengers of the king of Samaria, and say unto them, Is it not because there is not a God in Israel, that all of you go to enquire of Baalzebub the god of Ekr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the angel of the LORD said to Elijah the Tishbite, Arise, go up to meet the messengers of the king of Samaria, and say unto them, Is it not because there is not a God in Israel, that all of you go to enquire of Baalzebub the god of Ekro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ow therefore thus says the LORD, You shall not come down from that bed on which you are gone up, but shall surely die. And Elijah departed.]]></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 சொல் என்றான்; அப்படியே எலியா போய்ச்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ந்த ஆட்கள் அவனிடத்திற்குத் திரும்பிவந்தபோது: நீங்கள் திரும்பி வந்தது என்ன என்று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த்தில்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தற்கு அவர்கள்: ஒரு மனுஷன் எங்களுக்கு எதிர்ப்பட்டுவந்து: நீங்கள் உங்களை அனுப்பின ராஜாவி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ப்போய், இஸ்ரவேலிலே தேவன் இல்லையென்றா நீ எக்ரோனின் தேவனாகிய பாகால்சேபூபி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ப்போகிறாய்; இதினிமித்தம் நீ ஏறின கட்டிலிலிருந்து இறங்காமல் சாகவே சாவாய் எ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 என்பதை அவனோடே சொல்லுங்கள் என்றான் என்று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ழுது அவன் அவர்களை நோக்கி: உங்களுக்கு எதிர்ப்பட்டு வந்து, இந்த வார்த்தைகளை உங்களி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 மனுஷன் எப்படிப் பட்டவன்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தற்கு அவர்கள்: அவன் மயிர் உடையைத் தரித்து, வார்க்கச்சையைத் தன் அரையிலே கட்டிக்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ஆகாப் மரணமடைந்தபின், மோவாபியர் இஸ்ரவேலுக்கு விரோதமாய்க் கலகம்பண்ணிப் பிரிந்து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கள்; அப்பொழுது அவன்: திஸ்பியனாகிய எலியாதா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னிடத்திற்கு ஒரு தலைவனையும், அவனுடைய ஐம்பது சேவகரையும் அனுப்பினான்; மலையின் உச்சி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கார்ந்திருக்கிற அவனிடத்தில் இவன் ஏறிப்போய்: தேவனுடைய மனுஷனே, ராஜா உன்னை வரச்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எலியா, அந்த ஐம்பதுபேரின் தலைவனுக்குப் பிரதியுத்தரமாக: நான் தேவனுடைய மனுஷனா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கினி வானத்திலிருந்து இறங்கி, உன்னையும் உன் ஐம்பதுபேரையும் பட்சிக்கக்கடவது என்றான்; உடனே அக்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னத்திலிருந்து இறங்கி, அவனையும் அவன் ஐம்பது பேரையும் பட்சி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றுபடியும் அவனிடத்திற்கு வேறொரு தலைவனையும், அவனுடைய ஐம்பது சேவகரையும் அனுப்பினான். இவன்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தேவனுடைய மனுஷனே, ராஜா உன்னைச் சீக்கிரமாய் வரச்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எலியா அவர்களுக்குப் பிரதியுத்தரமாக: நான் தேவனுடைய மனுஷனானால், அக்கினி வானத்திலிருந்து இற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யும் உன் ஐம்பதுபேரையும் பட்சிக்கக்கடவது என்றான்; உடனே தேவனுடைய அக்கினி வானத்திலிருந்து இற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கசியா சமாரியாவிலிருக்கிற தன் மேல்வீட்டிலிருந்து கிராதியின் வழியாய் விழுந்து, வியாதிப்பட்டு: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யும் அவன் ஐம்பதுபேரையும் பட்சி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திரும்பவும் மூன்றாந்தரம் ஒரு தலைவனையும், அவனுடைய ஐம்பது சேவகரையும் அனுப்பினான்;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றாந்தலைவன் ஏறிவந்தபோது, எலியாவுக்கு முன்பாக முழங்காற்படியிட்டு, அவனை வேண்டிக்கொண்டு: தே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னே, என்னுடைய பிராணனும், உமது அடியாராகிய இந்த ஐம்பதுபேரின் பிராணனும் உமது பார்வை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மையாயிருப்ப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தோ, அக்கினி வானத்திலிருந்து இறங்கி, முந்தின இரண்டு தலைவரையும், அவரவருடைய ஐம்பது சேவக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சித்தது; இப்போதும் என்னுடைய பிராணன் உமது பார்வைக்கு அருமையாயிருப்பதாக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ப்பொழுது கர்த்தருடைய தூதன் எலியாவை நோக்கி: அவனோடேகூட இறங்கிப்போ, அவனுக்குப் பயப்படா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யே அவன் எழுந்து அவனோடேகூட ராஜாவினிடத்திற்கு இறங்கிப்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வனைப் பார்த்து: இஸ்ரவேலிலே தேவன் இல்லையென்றா நீ எக்ரோனின் தேவனாகிய பாகால்சேபூபி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யாதி நீங்கிப் பிழைப்பேனா என்று எக்ரோனின் தேவனாகிய பாகால்சேபூபிடத்தில் போய் விசாரியுங்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 ஆட்களைஅனுப்பினாய்; ஆதலால் நீ ஏறின கட்டிலிலிருந்து இறங்காமல் சாகவே சாவாய் எ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எலியா சொன்ன கர்த்தருடைய வார்த்தையின்படியே அவன் இறந்து போனான்; அவனுக்குக்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ல்லாதபடியினால், அவன் ஸ்தானத்திலே யூதாவின் ராஜாவாகிய யோசபாத்துடைய குமாரனான யோராமின் இர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ஷத்தில் யோராம்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கசியாவின் மற்ற வர்த்தமானங்கள் இஸ்ரவேல் ராஜாக்களின் நாளாகமப் புஸ்தகத்தில்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களை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கர்த்தருடைய தூதன் திஸ்பியனாகிய எலியாவை நோக்கி: நீ எழுந்து, சமாரியாவுடைய ராஜாவின் ஆட்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திர்ப்படப்போய்: இஸ்ரவேலிலே தேவன் இல்லையென்றா நீங்கள் எக்ரோனின் தேவனாகிய பாகால்சேபூபி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ப்போ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தினிமித்தம் நீ ஏறின கட்டிலிலிருந்து இறங்காமல், சாகவே சாவாய் என்று கர்த்தர் சொல்லுகிறார் எ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2026-06-03T08:59:50Z</dcterms:created>
  <dcterms:modified xsi:type="dcterms:W3CDTF">2026-06-03T08:59:50Z</dcterms:modified>
  <dc:title>2 இராஜாக்கள்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