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தேசத்திலுள்ள ஆனதோத் ஊரிலிருந்த ஆசாரியர்களில் ஒருவனாகிய இல்க்கியாவின் குமாரன் எரேமியாவினுடைய வசனங்கள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தேசத்திலுள்ள ஆனதோத் ஊரிலிருந்த ஆசாரியர்களில் ஒருவனாகிய இல்க்கியாவின் குமாரன் எரேமியாவினுடைய வசனங்கள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ோனுடைய குமாரனாகிய யோசியா என்கிற யூதாவுடைய ராஜாவின் நாட்களில், அவன் அரசாண்ட பதின்மூன்றாம் வருஷத்தில் இவன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ோனுடைய குமாரனாகிய யோசியா என்கிற யூதாவுடைய ராஜாவின் நாட்களில், அவன் அரசாண்ட பதின்மூன்றாம் வருஷத்தில் இவன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ைவிட்டு அந்நிய தேவர்களுக்குத் தூபங்காட்டி, தங்கள் கைகளின் கிரியையைப் பணிந்துகொண்ட அவர்களுடைய சகல தீமைகளினிமித்தமும் நான் என் நியாயத்தீர்ப்புகளை அவர்களுக்கு விரோதமாகக் கூற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ைவிட்டு அந்நிய தேவர்களுக்குத் தூபங்காட்டி, தங்கள் கைகளின் கிரியையைப் பணிந்துகொண்ட அவர்களுடைய சகல தீமைகளினிமித்தமும் நான் என் நியாயத்தீர்ப்புகளை அவர்களுக்கு விரோதமாகக் கூற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த் தாயின் வயிற்றில் உருவாக்கு முன்னே உன்னை அறிந்தேன்; நீ கர்ப்பத்திலிருந்து வெளிப்படுமுன்னே நான் உன்னைப் பரிசுத்தம்பண்ணி, உன்னை ஜாதிகளுக்குத் தீர்க்கதரிசியாகக் கட்டளையிட்டேன் என்று சொன்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த் தாயின் வயிற்றில் உருவாக்கு முன்னே உன்னை அறிந்தேன்; நீ கர்ப்பத்திலிருந்து வெளிப்படுமுன்னே நான் உன்னைப் பரிசுத்தம்பண்ணி, உன்னை ஜாதிகளுக்குத் தீர்க்கதரிசியாகக் கட்டளையிட்டேன் என்று சொன்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நீ உன் அரையைக் கட்டிக்கொண்டு நின்று, நான் உனக்குக் கட்டளையிடுகிறவைகளையெல்லாம் அவர்களுக்குச் சொல்; நான் உன்னை அவர்களுக்கு முன்பாகக் கலங்கப்பண்ணாதபடிக்கு, நீ அவர்கள் முகத்துக்கு அஞ்சாதிர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நீ உன் அரையைக் கட்டிக்கொண்டு நின்று, நான் உனக்குக் கட்டளையிடுகிறவைகளையெல்லாம் அவர்களுக்குச் சொல்; நான் உன்னை அவர்களுக்கு முன்பாகக் கலங்கப்பண்ணாதபடிக்கு, நீ அவர்கள் முகத்துக்கு அஞ்சாதிர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 கர்த்தராகிய ஆண்டவரே, இதோ, நான் பேச அறியேன்; சிறுபிள்ளையாயிருக்கிறேன் என்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நான் சிறுபிள்ளையென்று நீ சொல்லாதே, நான் உன்னை அனுப்புகிற எல்லாரிடத்திலும் நீ போய் நான் உனக்குக் கட்டளையிடுகிறவைகளையெல்லாம் நீ பேசுவ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நான் சிறுபிள்ளையென்று நீ சொல்லாதே, நான் உன்னை அனுப்புகிற எல்லாரிடத்திலும் நீ போய் நான் உனக்குக் கட்டளையிடுகிறவைகளையெல்லாம் நீ பேசுவ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னக்கு விரோதமாக யுத்தம்பண்ணுவார்கள்; ஆனாலும் உன்னை மேற்கொள்ளமாட்டார்கள்; உன்னை இரட்சிக்கும்படிக்கு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னக்கு விரோதமாக யுத்தம்பண்ணுவார்கள்; ஆனாலும் உன்னை மேற்கொள்ளமாட்டார்கள்; உன்னை இரட்சிக்கும்படிக்கு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ர்களுக்குப் பயப்படவேண்டாம்; உன்னைக் காக்கும்படிக்கு நான் உன்னுடனே இருக்கிறேன் என்று கர்த்தர்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தமது கரத்தை நீட்டி, என் வாயைத் தொட்டு: இதோ, என் வார்த்தைகளை உன் வாயிலே வை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தமது கரத்தை நீட்டி, என் வாயைத் தொட்டு: இதோ, என் வார்த்தைகளை உன் வாயிலே வை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, பிடுங்கவும், இடிக்கவும், அழிக்கவும், கவிழ்க்கவும், கட்டவும், நாட்டவும் உன்னை நான் இன்றையதினம் ஜாதிகளின்மேலும் ராஜ்யங்களின்மேலும் ஏற்படுத்தினேன் என்று கர்த்தர் என்னுடனே சொன்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, பிடுங்கவும், இடிக்கவும், அழிக்கவும், கவிழ்க்கவும், கட்டவும், நாட்டவும் உன்னை நான் இன்றையதினம் ஜாதிகளின்மேலும் ராஜ்யங்களின்மேலும் ஏற்படுத்தினேன் என்று கர்த்தர் என்னுடனே சொன்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 எரேமியாவே, நீ என்னத்தைக் காண்கிறாய் என்று கேட்ட, வாதுமைமரத்தின் கிளையைக் காண்கிறேன் என்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 எரேமியாவே, நீ என்னத்தைக் காண்கிறாய் என்று கேட்ட, வாதுமைமரத்தின் கிளையைக் காண்கிறேன் என்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: நீ கண்டது சரியே; என் வார்த்தையைத் தீவிரமாய் நிறைவேற்றுவே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: நீ கண்டது சரியே; என் வார்த்தையைத் தீவிரமாய் நிறைவேற்றுவே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வார்த்தை இரண்டாந்தரம் எனக்கு உண்டாகி, அவர் நீ காண்கிறது என்ன என்று கேட்டார்; பொங்குகிற பானையைக் காண்கிறேன், அதின் வாய் வடக்கேயிருந்து நோக்குகிறது என்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வார்த்தை இரண்டாந்தரம் எனக்கு உண்டாகி, அவர் நீ காண்கிறது என்ன என்று கேட்டார்; பொங்குகிற பானையைக் காண்கிறேன், அதின் வாய் வடக்கேயிருந்து நோக்குகிறது என்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வடக்கேயிருந்து தீங்கு தேசத்தினுடைய குடிகள் எல்லார்மேலும் வ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हिल्किय्याह का पुत्र यिर्मयाह जो बिन्यामीन देश के अनातोत में रहने वाले याजकों में से था, उस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े वचन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ोवा का वचन उसके पास आमोन के पुत्र यहूदा के राजा योशिय्याह के दिनों में उसके राज्य के तेरहव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र्ष में पहुं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सके बाद योशिय्याह के पुत्र यहूदा के राजा यहोयाकीम के दिनों में, और योशिय्याह के पुत्र यहूद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सिदकिय्याह के राज्य के ग्यारहवें वर्ष के अन्त तक भी प्रगट होता रहा जब तक उसी वर्ष के पांचव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हीने में यरूशलेम के निवासी बंधुआई में न च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यहोवा का यह वचन मेर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होवा की यह वाणी है, मैं उत्तर दिशा के राज्यों और कुलों को बुलाऊंगा; और वे आकर यरूशलेम के फाटक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और उसके चारों ओर की शहरपनाह, और यहूदा के और सब नगरों के साम्हने अपना अपना सिंहासन लग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उनकी सारी बुराई के कारण मैं उन पर दण्ड की आज्ञा दूंगा; क्योंकि उन्होंने मुझे त्यागकर दूस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वताओं के लिये धूप जलाया और अपनी बनाई हुई वस्तुओं को दण्डवत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गर्भ में रचने से पहिले ही मैं ने तुझ पर चित्त लगाया, और उत्पन्न होने से पहिले ही मैं ने त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भिषेक किया; मैं ने तुझे जातियों का भविष्यद्वक्ता ठहर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इसलिये तू अपनी कमर कस कर उठ; और जो कुछ कहने की मैं तुझे आज्ञा दूं वही उन से कह। तू उनके मुख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 कर न घबराना, ऐसा न हो कि मैं तुझे उनके साम्हने घबरा द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मैं ने कहा, हाय, प्रभु यहोवा! देख, मैं तो बोलना ही नहीं जानता, क्योंकि मैं लड़का ही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क्योंकि सुन, मैं ने आज तुझे इस सारे देश और यहूद के राजाओं, हाकिमों, और याजकों और साधारण लोग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ुद्ध गढ़वाला नगर, और लोहे का खम्भा, और पीतल की शहरपनाह बन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परन्तु यहोवा ने मुझ से कहा, मत कह कि मैं लड़का हूँ; क्योंकि जिस किसी के पास मैं तुझे भेजूं वह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 जाएगा, और जो कुछ मैं तुझे आजा दूं वही तू क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वे तुझ से लड़ेंगे तो सही, परन्तु तुझ पर प्रबल न होंगे, क्योंकि बचाने के लिये मैं तेरे साथ हू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ू उनके मुख को देखकर मत डर, क्योंकि तुझे छुड़ाने के लिये मैं तेरे साथ हूँ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यहोवा ने हाथ बढ़ाकर मेरे मुंह को छुआ; और यहोवा ने मुझ से कहा, देख, मैं ने अपने वचन तेरे मुं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डाल दिय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सुन, मैं ने आज के दिन तुझे जातियों और राज्यों पर अधिकारी ठहराया है; उन्हें गिराने और ढा दे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, नाश करने और काट डालने के लिये, या उन्हें बनाने और रोपने के लिय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यहोवा का यह वचन मेरे पास पहुंचा, हे यिर्मयाह, तुझे क्या दिखाई पड़ता है? मैं ने कहा, म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दाम की एक टहनी दिखाई पड़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यहोवा ने मुझ से कहा, तुझे ठीक दिखाई पड़ता है, क्योंकि मैं अपने वचन को पूरा करने के लिये जागृ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यहोवा का वचन दूसरी बार मेरे पास पहंचा, और उसने पूछा, तुझे क्या दिखाई पड़ता है? मैं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झे उबलता हुआ एक हण्डा दिखाई पड़ता है जिसका मुंह उत्तर दिशा की ओर से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होवा ने मुझ से कहा, इस देश के सब रहने वालों पर उत्तर दिशा से विपत्ति आ पड़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2026-10-21T07:30:37Z</dcterms:created>
  <dcterms:modified xsi:type="dcterms:W3CDTF">2026-10-21T07:30:37Z</dcterms:modified>
  <dc:title>यिर्मयाह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