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1450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8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ாலே எல்லாமே ஆக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8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ாலே ஆகாதது ஒன்றுலீல்லையே-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8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காற்றை அடக்க உம்மால் ஆ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8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டலை நிளக்க உம்மால் ஆகும்-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8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ஷ்டம் மாற்ற உம்மால் ஆகும் – எம்ம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8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ஹீப்பாக்க உம்மாலே ஆ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8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மலையை நிளக்க உம்மால் ஆ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8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ணிலை உடைக்க உம்மால் ஆகும்-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8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ன்னா கொடுக்க உம்மால் ஆகும்-எம்ம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8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கிடிநஞியாக்க உம்மாலே ஆ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8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தவளை அனுப்ப உம்மால் ஆ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8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டையை நீக்க உம்மால் ஆகும்-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8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ண்ணீர் கொடுக்க உம்மால் ஆகும்-எ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8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ாகம் தீர்க்க உம்மாலே ஆ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8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பாவம் போக்க உம்மால் ஆ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8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ாபம் தீர்க்க உம்மால் ஆ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8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ூடீநுமையாக்க உம்மால் ஆகும்-எம்ம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8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துகாக்க உம்மாலே ஆ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8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2">
  <a:themeElements>
    <a:clrScheme name="Theme1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2026-10-23T23:30:29Z</dcterms:created>
  <dcterms:modified xsi:type="dcterms:W3CDTF">2026-10-23T23:30:29Z</dcterms:modified>
  <dc:title>துதிப் பாடல்கள் : 683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