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Lord, my heart is not haughty, nor mine eyes lofty: neither do I exercise myself in great matters, or in things too high for me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Lord, my heart is not haughty, nor mine eyes lofty: neither do I exercise myself in great matters, or in things too high for me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Surely I have behaved and quieted myself, as a child that is weaned of his mother: my soul is even as a weaned child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Surely I have behaved and quieted myself, as a child that is weaned of his mother: my soul is even as a weaned child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Let Israel hope in the LORD from henceforth and for ever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6919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என் இருதயம் இறுமாப்புள்ளதல்ல, என் கண்கள் மேட்டிமையுள்ளவைகளுமல்ல; பெரிய காரியங்களில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க்கு மிஞ்சின கருமங்களிலும் நான் தலையிடுகிறதும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ாயின் பால் மறந்த குழந்தையைப் போல, நான் என் ஆத்துமாவை அடக்கி அமரப்பண்ணினேன்; என் ஆத்துமா ப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றந்த குழந்தையைப்போல இ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துமுதல் என்றென்றைக்கும் இஸ்ரவேல் கர்த்தரை நம்பியிருப்பத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4">
  <a:themeElements>
    <a:clrScheme name="Theme6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2026-11-02T20:55:26Z</dcterms:created>
  <dcterms:modified xsi:type="dcterms:W3CDTF">2026-11-02T20:55:26Z</dcterms:modified>
  <dc:title>சங்கீதம் : 131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