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வற்றிற்கும் முடிவு சமீபமாயிற்று; ஆகையால் தெளிந்த புத்தியுள்ளவர்களாயிருந்து, ஜெபம்பண்ணுவதற்கு ஜாக்கிரதையுள்ளவர்களாய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வற்றிற்கும் முடிவு சமீபமாயிற்று; ஆகையால் தெளிந்த புத்தியுள்ளவர்களாயிருந்து, ஜெபம்பண்ணுவதற்கு ஜாக்கிரதையுள்ளவர்களாய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ிற்கும் மேலாக ஒருவரிலொருவர் ஊக்கமான அன்புள்ளவர்களாயிருங்கள்; அன்பு திரளான பாவங்களை மூ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ுமுறுப்பில்லாமல் ஒருவரையொருவர் உபசர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ியமானவர்களே, உங்களைச் சோதிக்கும்படி உங்கள் நடுவில் பற்றியெரிகிற அக்கினியைக்குறித்து ஏதோ புதுமையென்று திகையாம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ியமானவர்களே, உங்களைச் சோதிக்கும்படி உங்கள் நடுவில் பற்றியெரிகிற அக்கினியைக்குறித்து ஏதோ புதுமையென்று திகையாம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வின் மகிமைவெளிப்படும்போது நீங்கள் களிகூர்ந்து மகிழும்படியாக அவருடைய பாடுகளுக்கு நீங்கள் பங்காளிகளானதால் சந்தோஷப்ப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வின் மகிமைவெளிப்படும்போது நீங்கள் களிகூர்ந்து மகிழும்படியாக அவருடைய பாடுகளுக்கு நீங்கள் பங்காளிகளானதால் சந்தோஷப்ப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உங்களில் ஒருவனும் கொலைபாதகனாயாவது, திருடனாயாவது, பொல்லாங்கு செய்தவனாயாவது, அந்நிய காரியங்களில் தலையிட்டுக்கொண்டவனாயாவது பாடுபடுகிறவனாயிருக்கக்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உங்களில் ஒருவனும் கொலைபாதகனாயாவது, திருடனாயாவது, பொல்லாங்கு செய்தவனாயாவது, அந்நிய காரியங்களில் தலையிட்டுக்கொண்டவனாயாவது பாடுபடுகிறவனாயிருக்கக்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ிறிஸ்தவனாயிருப்பதினால் பாடுபட்டால் வெட்கப்படாமலிருந்து, அதினிமித்தம் தேவனை மகிமைப்படுத்த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ிறிஸ்தவனாயிருப்பதினால் பாடுபட்டால் வெட்கப்படாமலிருந்து, அதினிமித்தம் தேவனை மகிமைப்படுத்த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 தேவனுடைய வீட்டிலே துவக்குங்காலமாயிருக்கிறது; முந்தி நம்மிடத்திலே அது துவக்கினால் தேவனுடைய சுவிசேஷத்திற்குக் கீழ்ப்படியாதவர்களின் முடிவு என்னமாயிருக்கும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 தேவனுடைய வீட்டிலே துவக்குங்காலமாயிருக்கிறது; முந்தி நம்மிடத்திலே அது துவக்கினால் தேவனுடைய சுவிசேஷத்திற்குக் கீழ்ப்படியாதவர்களின் முடிவு என்னமாயிருக்கும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ே இரட்சிக்கப்படுவது அரிதானால், பக்தியில்லாதவனும் பாவியும் எங்கே நிற்பா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ே இரட்சிக்கப்படுவது அரிதானால், பக்தியில்லாதவனும் பாவியும் எங்கே நிற்பான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ிறிஸ்து நமக்காக மாம்சத்திலே பாடுபட்டபடியால், நீங்களும் அப்படிப்பட்ட சிந்தையை ஆயுதமாகத் தரித்துக்கொள்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ிறிஸ்து நமக்காக மாம்சத்திலே பாடுபட்டபடியால், நீங்களும் அப்படிப்பட்ட சிந்தையை ஆயுதமாகத் தரி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 மாம்சத்தில் பாடுபடுகிறவன் இனி மாம்சத்திலிருக்கும் காலம்வரைக்கும் மனுஷருடைய இச்சைகளின்படி பிழைக்காமல் தேவனுடைய சித்தத்தின்படியே பிழைக்கத்தக்கதாகப் பாவங்களை விட்டோய்ந்திரு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 மாம்சத்தில் பாடுபடுகிறவன் இனி மாம்சத்திலிருக்கும் காலம்வரைக்கும் மனுஷருடைய இச்சைகளின்படி பிழைக்காமல் தேவனுடைய சித்தத்தின்படியே பிழைக்கத்தக்கதாகப் பாவங்களை விட்டோய்ந்திரு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ுன்மார்க்க உளையிலே அவர்களோடேகூட நீங்கள் விழாமலிருக்கிறதினாலே அவர்கள் ஆச்சரியப்பட்டு, உங்களைத் தூஷி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ுன்மார்க்க உளையிலே அவர்களோடேகூட நீங்கள் விழாமலிருக்கிறதினாலே அவர்கள் ஆச்சரியப்பட்டு, உங்களைத் தூஷி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ுக்கும் மரித்தோர்களுக்கும் நியாயத்தீர்ப்புக்கொடுக்க ஆயத்தமாயிருக்கிறவருக்கு அவர்கள் கணக்கொப்புவி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ுக்கும் மரித்தோர்களுக்கும் நியாயத்தீர்ப்புக்கொடுக்க ஆயத்தமாயிருக்கிறவருக்கு அவர்கள் கணக்கொப்புவி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 સમય નજીક છે કે જ્યારે બધીજ વસ્તુઓનો અંત થશે. તેથી તમારા મન શુદ્ધ રાખો, અને તમારી જાત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ંત્રણ રાખો. તમને પ્રાર્થના કરવામાં આ મદદરૂપ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ધુ મહત્વનું એ છે કે, એક બીજા પર આગ્રહથી પ્રીતિ કરો. પ્રીતિ બધા પાપોને ઢા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ોઇ પણ જાતની ફરીયાદ વગર એકબીજાને પરોણા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ામાનાં દરેકને દેવ તરફથી આત્મિક કૃપાદાન પ્રાપ્ત થયું છે. દેવે તેની કૃપા વિવિધ રીત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ી છે. અને તમે એવા સેવક છો કે જે દેવના કૃપાદાનના ઉપયોગ માટે જવાબદાર છો. તેથી સારા સેવકો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કબીજાની સેવા કરવા કૃપાદાનનો ઉપયોગ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કોઈ વ્યક્તિ બોધ કરે તો તેણે દેવના વચન પ્રમાણે બોધ કરવો જોઈએ. અને જે સેવા કરે છે તેણે દેવ થ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ેલ સાર્મથ્ય વડે સેવા કરવી જોઈએ. તમારે એવાં જ કાર્યો કરવા જોઈએ કે જેથી બધી બાબતોમાં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દ્ધારા દેવ મહિમાવાન થાય તેને સદાસર્વકાળ મહિમા તથા સત્તા છે.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ા મિત્રો, જે વેદનાઓ અત્યારે તમે સહી રહ્યા છો તેનાથી આશ્વર્ય ન પામશો. તે તો તમારા વિશ્વાસ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સોટી છે. એવું ના વિચારશો કે તમારા પ્રત્યે કશુંક નવું થઈ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તમે ખ્રિસ્તની યાતનાના સહભાગી છો તે માટે તમારે આનંદ અનુભવવો જોઈએ. જ્યારે ખ્રિસ્ત તેનો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ગટ કરશે ત્યારે તમે બહુ ઉલ્લાસથી ખૂબજ આનંદિત બ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ખ્રિસ્તને અનુસરવાને કારણે લોકો તમારા વિષે ખરાબ બોલે છે, તો તમને ધન્ય છે, કારણ કે મહિમ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 તમારી સાથે છે. તે આત્મા દેવ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ખૂની, દુષ્કર્મી, ચોર અથવા બીજા લોકોના કામમાં દખલ કરનારના જેવા ન થશો, આમ કરનાર વ્યક્તિ દુ:ખી થ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મારામાંથી કોઇ દુ:ખી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ખ્રિસ્તી હોવાને લીધે તમે જો સહન કરો, તો તેનાથી શરમાશો નહિ. પરંતુ તે નામ (ખ્રિસ્તી)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ે દેવની સ્તુતિ 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ેમ કે ન્યાય માટેનો સમય આવી ગયો છે. તે ન્યાયની શરુંઆત દેવના કુટુંબ (મંડળી) થી થશે. ન્યાયની શરૂઆ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ાથી થાય તો જેઓ દેવની સુવાર્તાના આજ્ઞાંકિત નથી તેઓનુ શું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જો સારા માણસનો ઉદ્ધાર મુશ્કેલીથી થાય છે તો પછી જે માણસ દેવની વિરૂદ્ધ છે અને જે પાપી છે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થશે?” નીતિવચનો 11:3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ટે જે લોકો દેવની ઈચ્છા પ્રમાણે દુ:ખો સહન કરે છે તેઓ સાંરું કરીને પોતાના આત્માઓને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ન્ન કરનારને સુપ્રત કરે. દેવ એક છે જેણે તેઓને ઉત્પન્ન કર્યા છે, અને તેઓ તેનામાં વિશ્વાસ કર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થી તેઓએ સારા કામો કરવાનું ચાલું રાખ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ખ્રિસ્ત તેના શરીરમાં હતો ત્યારે તેણે વેદનાઓ સહન કરી તેથી જે રીતે ખ્રિસ્ત વિચારતો હતો ત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ોમાં તમારે સુદ્દઢ થવું જોઈએ. જે વ્યક્તિએ શરીરમાં દુ:ખો સહ્યાં છે તે પાપથી મુક્ત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ી જાતને સુદ્દઢ બનાવો કે જેથી આ પૃથ્વી પર દેવ જેવું ઈચ્છે છે તેવું બાકીનું જીવન તમે જીવ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ે લોકો ઈચ્છે છે તેવાં દુષ્ટ કાર્યો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ૂતકાળમાં અવિશ્વાસીઓ જે પસંદ કરે છે તેવા કાર્યો કરીને તમે તમારો ઘણો જ સમય વેડફી નાખ્યો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ભિચાર અને તમારી ઈચ્છા મુજબનાં દુષ્ટ કાર્યો કર્યા હતાં. તમે મદ્યપાન કરીને છકી ગયા હ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જશોખમાં અને મૂર્તિઓની પૂજા કરીને ખોટું કામ કર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અવિશ્વાસીઓને આશ્વર્ય થાય છે કે તેઓ કરે છે તેવું જંગલી અને નિરર્થક કૃત્ય તમે કેમ નથી કરતા!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ઓ તમારી નિંદ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તે લોકોએ જે કર્યું છે તેનુ તેઓને સ્પષ્ટીકરણ કરવું પડશે. તેઓએ આ સ્પષ્ટીકરણ તે એક જીવતાં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મૂએલાઓનો ન્યાય કરવાને તૈયાર છે તેની આગળ કર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ઓ હાલ મૂએલાં છે તેઓને સુવાર્તા પ્રગટ કરવામાં આવી હતી, કારણ કે બધાની જેમ તે લોકોનો પણ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શે. તેઓ જ્યારે જીવંત હતા ત્યારે તેઓએ જે બાબતો કરી હતી તેનો ન્યાય તોળવાનો હતો. પરંતુ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વાર્તા પ્રગટ કરવામાં આવી કે જેથી તેઓ દેવના જેવા આત્મામાં જી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2026-10-20T04:39:47Z</dcterms:created>
  <dcterms:modified xsi:type="dcterms:W3CDTF">2026-10-20T04:39:47Z</dcterms:modified>
  <dc:title>૧ પિતર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