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னந்திரும்பாவிட்டால் அவர் தம்முடைய பட்டயத்தைக் கருக்காக்குவார்; அவர் தம்முடைய வில்லை நாணேற்றி, அதை ஆயத்தப்படுத்தி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மரணாயுதங்களை ஆயத்தம்பண்ணினார்; தம்முடைய அம்புகளை அக்கினி அம்புகளாக்க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ன் அக்கிரமத்தைப் பெறக் கர்ப்பவேதனைப்படுகிறான்; தீவினையைக் கர்ப்பந்தரித்து, பொய்யைப்பெற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ுழியை வெட்டி, அதை ஆழமாக்கினான்; தான் வெட்டின குழியில் தானே விழ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ீவினை அவன் சிரசின்மேல் திரும்பும், அவன் கொடுமை அவன் உச்சந்தலையின்மேல் இறங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கர்த்தரை அவருடைய நீதியின்படி துதித்து, உன்னதமான கர்த்தருடைய நாமத்தைக் கீர்த்தனம் 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ாகிய கர்த்தாவே, உம்மை நம்பியிருக்கிறேன்; என்னைத் துன்பப்படுத்துகிறவர்கள் எல்லாருக்கும் என்னை விலக்கி இரட்சி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ுரு சிங்கம்போல் என் ஆத்துமாவைப் பிடித்துக்கொண்டுபோய், விடுவிக்கிறவன் இல்லாமையால். அதைப் பீறாதபடிக்கு என்னைத் தப்புவ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, நான் இதைச் செய்ததும், என் கைகளில் நியாயக்கேடிருக்கிறத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ோடே சமாதானமாயிருந்தவனுக்கு நான் தீமைசெய்ததும், காரணமில்லாமல் எனக்குச் சத்துருவானவனை நான் கொள்ளையிட்டதும் உண்டா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ோடே சமாதானமாயிருந்தவனுக்கு நான் தீமைசெய்ததும், காரணமில்லாமல் எனக்குச் சத்துருவானவனை நான் கொள்ளையிட்டதும் உண்டா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 தூளிலே தாழ்த்தக்கடவன்.(சேலா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 தூளிலே தாழ்த்தக்கடவன்.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 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 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க்கூட்டம் உம்மைச் சூழ்ந்துகொள்ளும்; அவர்களுக்காகத் திரும்பவும் உன்னதத்திற்கு எழுந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 எனக்கு நியாயஞ்செய்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 எனக்கு நியாயஞ்செய்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பொல்லாங்கை ஒழியப்பண்ணும்; நீதிமானை ஸ்திரப்படுத்துவீராக; நீதியுள்ளவராயிருக்கிற தேவரீர் இருதயங்களையும் உள்ளிந்திரியங்களையும் சோதித்தறிகிற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பொல்லாங்கை ஒழியப்பண்ணும்; நீதிமானை ஸ்திரப்படுத்துவீராக; நீதியுள்ளவராயிருக்கிற தேவரீர் இருதயங்களையும் உள்ளிந்திரியங்களையும் சோதித்தறிகிறவ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ம்மையான இருதயமுள்ளவர்களை இரட்சிக்கிற தேவனிடத்தில் என்கேடகம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ீதியுள்ள நியாயாதிபதி; அவர் நாள்தோறும் பாவியின்மேல் சினங்கொள்ளுகிற தே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ತಿರಿಗಿಕೊಳ್ಳದಿದ್ದರೆ ಆತನು ತನ್ನ ಕತ್ತಿ ಮಸೆಯುವನು: ತನ್ನ ಬಿಲ್ಲು ಬಗ್ಗಿಸಿ ಅದನ್ನು ಸಿದ್ಧ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ಿಗೆ ಮರಣಾಯುಧಗಳನ್ನು ಸಹ ಸಿದ್ಧಮಾಡಿ, ಹಿಂಸಿಸುವವರಿಗೋಸ್ಕರ ತನ್ನ ಬಾಣಗಳನ್ನು ಸಿದ್ಧ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ಅವನು ದುಷ್ಟತನದಿಂದ ಪ್ರಸವವೇದನೆ ಪಡುತ್ತಾನೆ. ಕೇಡನ್ನು ಗರ್ಭಧರಿಸಿಕೊಂಡು ಸುಳ್ಳನ್ನು ಹೆ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ಕುಣಿಯನ್ನು ಅಗೆದಿದ್ದಾನೆ. ಆದರೆ ತಾನು ಅಗೆದ ಕುಣಿಯೊಳಗೆ ತಾನೇ ಬಿದ್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 ಕೇಡು ಅವನ ಸ್ವಂತ ತಲೆಯ ಮೇಲೆ ತಿರುಗುವದು; ಅವನ ನೆತ್ತಿಯ ಮೇಲೆ ಅವನ ಬಲಾತ್ಕಾರವು ಇಳಿಯ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ನ್ನು ಆತನ ನೀತಿಯ ಪ್ರಕಾರ ನಾನು ಕೊಂಡಾಡುವೆನು; ಮಹೋನ್ನತನಾದ ಕರ್ತನ ನಾಮ ವನ್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ದೇವರಾದ ಓ ಕರ್ತನೇ, ನಿನ್ನಲ್ಲಿ ಭರವಸವಿಟ್ಟಿದ್ದೇನೆ. ನನ್ನನ್ನು ಹಿಂಸಿಸುವ ವರಿಂದ ತಪ್ಪಿಸಿ ಕಾಪ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ಲ್ಲವಾದರೆ ಅವನು ನನ್ನ ಪ್ರಾಣವನ್ನು ಸಿಂಹದಂತೆ ಹರಿದು ತುಂಡು ತುಂಡು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ದೇವರಾದ ಓ ಕರ್ತನೇ, ನಾನು ಇದನ್ನು ಮಾಡಿದರೆ, ಅಂದರೆ ನನ್ನ ಕೈಗಳಲ್ಲಿ ಅಪರಾ ಧವಿದ್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ೌದು, ನನ್ನೊಂದಿಗೆ ಸಮಾಧಾನದಿಂದ ಇದ್ದವನಿಗೆ ನಾನು ಕೇಡು ಮಾಡಿದ್ದರೆ, ಯಾವ ಕಾರಣವಿಲ್ಲದೆ ನನಗೆ ವೈರಿಯಾಗಿರುವ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ಶತ್ರುವಿಗೆ ತಪ್ಪಿಸಿಬಿಟ್ಟೆನಲ್ಲ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ವೈರಿಯು ನನ್ನ ಪ್ರಾಣ ವನ್ನು ಹಿಡಿದು ಹಿಂಸಿಸಿ ನನ್ನ ಜೀವವನ್ನು ಭೂಮಿಗೆ ತುಳಿದು ನನ್ನ ಗೌರವವನ್ನು ಧೂಳಿನೊಳಗೆ 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ಲಿ--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ಕರ್ತನೇ, ನಿನ್ನ ಕೋಪದಿಂದ ಏಳು; ನನ್ನ ವೈರಿಗಳ ಉಗ್ರತೆಗಾಗಿ ಎದ್ದೇಳು; ನನ್ನ ನಿಮಿತ್ತ ಎಚ್ಚರಗೊಳ್ಳು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್ವಿಕೆಯನ್ನು ಆಜ್ಞಾ ಪಿಸಿದ್ದೀ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 ಪ್ರಜೆಗಳ ಸಭೆಯು ನಿನ್ನನ್ನು ಸುತ್ತಿಕೊಳ್ಳುವದು. ಆದದರಿಂದ ಅವರ ನಿಮಿತ್ತ ನೀನು ಉನ್ನತಕ್ಕೆ ತಿರುಗ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ಜನಗಳಿಗೆ ನ್ಯಾಯ ತೀರಿಸುವನು. ಓ ಕರ್ತನೇ, ನನ್ನಲ್ಲಿರುವ ನನ್ನ ನೀತಿಯ ಪ್ರಕಾರವೂ ಯಥಾರ್ಥತೆಯ ಪ್ರಕಾರವ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ುಷ್ಟರ ದುಷ್ಟತನವು ಮುಗಿದು ಹೋಗಲಿ, ಆದರೆ ನೀತಿವಂತನನ್ನು ದೃಢಪಡಿಸು. ನೀತಿಯುಳ್ಳ ದೇವರು ಹೃದಯವನ್ನೂ ಅಂತರಿಂದ್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ಗಳನ್ನೂ ಶೋಧಿಸುತ್ತಾ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ಥಾರ್ಥ ಹೃದ ಯವುಳ್ಳವನನ್ನು ರಕ್ಷಿಸುವ ದೇವರಲ್ಲಿ ನನ್ನ ರಕ್ಷಣೆ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ು ನೀತಿವಂತರಿಗೆ ನ್ಯಾಯತೀರಿಸುತ್ತಾನೆ. ದೇವರು ಪ್ರತಿದಿನ ದುಷ್ಟರ ಮೇಲೆ ರೋಷವುಳ್ಳ 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2026-10-20T09:15:54Z</dcterms:created>
  <dcterms:modified xsi:type="dcterms:W3CDTF">2026-10-20T09:15:54Z</dcterms:modified>
  <dc:title>ಕೀರ್ತನೆಗಳು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