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ே என் தேவன்; உம்மை உயர்த்தி, உமது நாமத்தைத் துதிப்பேன்; நீர் அதிசயமானவைகளைச் செய்தீர்; உமது ஆலோசனைகள் சத்தியமும் உறுதியுமானவை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ே என் தேவன்; உம்மை உயர்த்தி, உமது நாமத்தைத் துதிப்பேன்; நீர் அதிசயமானவைகளைச் செய்தீர்; உமது ஆலோசனைகள் சத்தியமும் உறுதியுமானவை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நகரத்தை மண்மேடும், அரணான பட்டணத்தைப் பாழுமாக்கினீர்; அந்நியரின் ராஜதானியை ஊராயிராதபடிக்கும், என்றைக்கும் கட்டப்படாதபடிக்கும் செய்த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நகரத்தை மண்மேடும், அரணான பட்டணத்தைப் பாழுமாக்கினீர்; அந்நியரின் ராஜதானியை ஊராயிராதபடிக்கும், என்றைக்கும் கட்டப்படாதபடிக்கும் செய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லத்த ஜனங்கள் உம்மை மகிமைப்படுத்துவார்கள்; கொடூரமான ஜாதிகளின் நகரம் உமக்குப் பய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டூரமானவர்களின் சீறல் மதிலை மோதியடிக்கிற பெரு வெள்ளத்தைப்போல் இருக்கையில், நீர் ஏழைக்குப் பெலனும், நெருக்கப்படுகிற எளியவனுக்குத் திடனும் பெருவெள்ளத்துக்குத் தப்பும் அடைக்கலமும், வெயிலுக்கு ஒதுங்கும் நிழலுமான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டூரமானவர்களின் சீறல் மதிலை மோதியடிக்கிற பெரு வெள்ளத்தைப்போல் இருக்கையில், நீர் ஏழைக்குப் பெலனும், நெருக்கப்படுகிற எளியவனுக்குத் திடனும் பெருவெள்ளத்துக்குத் தப்பும் அடைக்கலமும், வெயிலுக்கு ஒதுங்கும் நிழலுமான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டூரமானவர்களின் சீறல் மதிலை மோதியடிக்கிற பெரு வெள்ளத்தைப்போல் இருக்கையில், நீர் ஏழைக்குப் பெலனும், நெருக்கப்படுகிற எளியவனுக்குத் திடனும் பெருவெள்ளத்துக்குத் தப்பும் அடைக்கலமும், வெயிலுக்கு ஒதுங்கும் நிழலுமான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றட்சியான இடத்தின் காங்கை மேகத்தினால் தணிவதுபோல, அந்நியரின் மும்முரத்தைத் தணியப்பண்ணுவீர்; மேகத்தின் நிழலினால் வெயில்தணிகிறதுபோல் பெலவந்தரின் ஆரவாரம் தண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றட்சியான இடத்தின் காங்கை மேகத்தினால் தணிவதுபோல, அந்நியரின் மும்முரத்தைத் தணியப்பண்ணுவீர்; மேகத்தின் நிழலினால் வெயில்தணிகிறதுபோல் பெலவந்தரின் ஆரவாரம் தண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இந்த மலையிலே சகல ஜனங்களுக்கும் ஒரு விருந்தை ஆயத்தப்படுத்துவார்; அது கொழுமையான பதார்த்தங்களும், பழமையான திராட்சரசமும் ஊனும் நிணமுமுள்ள பதார்த்தங்களும், தெளிந்த பழமையான திராட்சரசமும் நிறைந்த விருந்த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இந்த மலையிலே சகல ஜனங்களுக்கும் ஒரு விருந்தை ஆயத்தப்படுத்துவார்; அது கொழுமையான பதார்த்தங்களும், பழமையான திராட்சரசமும் ஊனும் நிணமுமுள்ள பதார்த்தங்களும், தெளிந்த பழமையான திராட்சரசமும் நிறைந்த விருந்த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இந்த மலையிலே சகல ஜனங்களுக்கும் ஒரு விருந்தை ஆயத்தப்படுத்துவார்; அது கொழுமையான பதார்த்தங்களும், பழமையான திராட்சரசமும் ஊனும் நிணமுமுள்ள பதார்த்தங்களும், தெளிந்த பழமையான திராட்சரசமும் நிறைந்த விருந்த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னங்கள்மேலுமுள்ள முக்காட்டையும், சகல ஜாதிகளையும் மூடியிருக்கிற மூடலையும், இந்த மலையிலே அகற்றிப்போடு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 ஜனங்கள்மேலுமுள்ள முக்காட்டையும், சகல ஜாதிகளையும் மூடியிருக்கிற மூடலையும், இந்த மலையிலே அகற்றிப்போடுவ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ரணத்தை ஜெயமாய் விழுங்குவார்; கர்த்தராகிய தேவன் எல்லா முகங்களிலுமிருந்து கண்ணீரைத் துடைத்து, தமது ஜனத்தின் நிந்தையை பூமியிலிராதபடிக்கு முற்றிலும் நீக்கிவிடுவார்; கர்த்தரே இதைச் சொன்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ரணத்தை ஜெயமாய் விழுங்குவார்; கர்த்தராகிய தேவன் எல்லா முகங்களிலுமிருந்து கண்ணீரைத் துடைத்து, தமது ஜனத்தின் நிந்தையை பூமியிலிராதபடிக்கு முற்றிலும் நீக்கிவிடுவார்; கர்த்தரே இதைச் சொன்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ரணத்தை ஜெயமாய் விழுங்குவார்; கர்த்தராகிய தேவன் எல்லா முகங்களிலுமிருந்து கண்ணீரைத் துடைத்து, தமது ஜனத்தின் நிந்தையை பூமியிலிராதபடிக்கு முற்றிலும் நீக்கிவிடுவார்; கர்த்தரே இதைச் சொன்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: இதோ, இவரே நம்முடைய தேவன்; இவருக்காகக் காத்திருந்தோம், இவர் நம்மை இரட்சிப்பார்; இவரே கர்த்தர், இவருக்காகக் காத்திருந்தோம்; இவருடைய ரட்சிப்பினால் களிகூர்ந்து மகிழுவோம் என்று சொல்ல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ே: இதோ, இவரே நம்முடைய தேவன்; இவருக்காகக் காத்திருந்தோம், இவர் நம்மை இரட்சிப்பார்; இவரே கர்த்தர், இவருக்காகக் காத்திருந்தோம்; இவருடைய ரட்சிப்பினால் களிகூர்ந்து மகிழுவோம் என்று சொல்ல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கரம் இந்த மலையிலே தங்கும்; கூளம் எருக்களத்தில் மிதிக்கப்படுவதுபோல, மோவாப் அவர்கீழ் மிதிக்கப்பட்டுப்ப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கரம் இந்த மலையிலே தங்கும்; கூளம் எருக்களத்தில் மிதிக்கப்படுவதுபோல, மோவாப் அவர்கீழ் மிதிக்கப்பட்டு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ந்துகிறவன் நீந்துவதற்காகத் தன் கைகளை விரிப்பதுபோல, அவர் தமது கைகளை அவர்கள் நடுவிலே விரித்து, அவர்கள் பெருமையையும், அவர்கள் கைகளின் சதிசர்ப்பனைகளையும் தாழ்த்திவிட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ந்துகிறவன் நீந்துவதற்காகத் தன் கைகளை விரிப்பதுபோல, அவர் தமது கைகளை அவர்கள் நடுவிலே விரித்து, அவர்கள் பெருமையையும், அவர்கள் கைகளின் சதிசர்ப்பனைகளையும் தாழ்த்திவிடு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உன் மதில்களுடைய உயர்ந்த அரணைக் கீழே தள்ளித் தாழ்த்தித் தரையிலே தூளாக அழ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േ നീ എന്റെ ദൈവമാകുന്നു; ഞാൻ നിന്നെ പുകഴ്ത്തും; ഞാൻ നിന്റെ നാമത്തെ സ്തുതിക്കും; നീ അത്ഭുത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്ടേയുള്ള ആലോചനകളെ വിശ്വസ്തതയോടും സത്യത്തോടും കൂടെ അനുഷ്ഠിച്ച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 നഗരത്തെ കൽക്കുന്നും ഉറപ്പുള്ള പട്ടണത്തെ ശൂന്യവും അന്യന്മാരുടെ അരമനകളെ നഗരമല്ലാതവണ്ണ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കിത്തീർത്തു; അതു ഒരു നാളും പണ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ുകൊണ്ടു ബലമുള്ള ജാതി നിന്നെ മഹത്വപ്പെടുത്തും; ഭയങ്കരജാതികളുടെ പട്ടണം നിന്നെ ഭയ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ഭയങ്കരന്മാരുടെ ചീറ്റൽ മതിലിന്റെ നേരെ കൊടുങ്കാറ്റുപോലെ അടിക്കുമ്പോൾ, നീ എളിയവന്നു ഒരു ദുർഗ്ഗ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രിദ്രന്നു അവന്റെ കഷ്ടത്തിൽ ഒരു കോട്ടയും കൊടുങ്കാറ്റിൽ ഒരു ശരണവും ഉഷ്ണത്തിൽ ഒരു തണ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രണ്ട നിലത്തിലെ ഉഷ്ണത്തെപ്പോലെ നീ അന്യന്മാരുടെ ആരവത്തെ അടക്കിക്കളയുന്നു; മേഘത്തിന്റെ തണൽ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ഷ്ണം എന്നപോലെ നിഷ്കണ്ടകന്മാരുടെ പാട്ടു ഒതുങ്ങ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ൈന്യങ്ങളുടെ യഹോവ ഈ പർവ്വതത്തിൽ സകലജാതികൾക്കും മൃഷ്ടഭോജനങ്ങൾകൊണ്ടും മട്ടൂറിയ വീഞ്ഞുകൊണ്ട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രുന്നു കഴിക്കും; മേദസ്സുനിറഞ്ഞ മൃഷ്ടഭോജനങ്ങൾ കൊണ്ടും മട്ടു നീക്കി തെളിച്ചെടുത്ത വീഞ്ഞുകൊ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ള്ള വിരു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കലവംശങ്ങൾക്കും ഉള്ള മൂടുപടവും സകലജാതികളുടെയും മേൽ കിടക്കുന്ന മറവും അവൻ ഈ പർവ്വതത്തിൽ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മരണത്തെ സദാകാലത്തേക്കും നീക്കിക്കളയും; യഹോവയായ കർത്താവു സകലമുഖങ്ങളിലുംനിന്നു കണ്ണുനീ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ടെക്കയും തന്റെ ജനത്തിന്റെ നിന്ദ സകലഭൂമിയിലുംനിന്നു നീക്കിക്കളകയും ചെയ്യും. യഹോവയ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്നാളിൽ: ഇതാ, നമ്മുടെ ദൈവം; അവനെയത്രേ നാം കാത്തിരുന്നതു; അവൻ നമ്മെ രക്ഷിക്കും; അവൻ തന്നേ യഹോവ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യത്രേ നാം കാത്തിരുന്നതു; അവന്റെ രക്ഷയിൽ നമുക്കു ആനന്ദിച്ചു സന്തോഷിക്കാം എന്നു അവർ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യുടെ കൈ ഈ പർവ്വതത്തിൽ ആവസിക്കുമല്ലോ; എന്നാൽ വൈക്കോൽ ചാണകകൂഴിയിലെ വെള്ളത്തിൽ ഇ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വിട്ടുന്നതുപോലെ മോവാബ് സ്വസ്ഥാനത്തു തന്നേ മെത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ീന്തുന്നവൻ നീന്തുവാൻ കൈ നീട്ടുന്നതുപോലെ അവൻ അതിന്റെ നടുവിൽ കൈ നീട്ടും; എങ്കില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ർവ്വവും കൈമിടുക്കും അവൻ താഴ്ത്ത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ന്റെ ഉറപ്പും ഉയരവും ഉള്ള മതിലുകളെ അവൻ താഴെ നിലത്തു തള്ളിയിട്ടു പൊടിയാ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2026-10-21T01:59:45Z</dcterms:created>
  <dcterms:modified xsi:type="dcterms:W3CDTF">2026-10-21T01:59:45Z</dcterms:modified>
  <dc:title>യെശയ്യാവ്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