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நம்முடைய நியாயாதிபதி, கர்த்தர் நம்முடைய நியாயப்பிரமாணிகர், கர்த்தர் நம்முடைய ராஜா, அவர் நம்மை இரட்ச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யிறுகள் தளர்ந்துபோம்; பாய்மரத்தைக் கெட்டிப்படுத்தவும் பாயை விரிக்கவுங் கூடாமற்போம்; அப்பொழுது திரளான கொள்ளைப்பொருள் பங்கிடப்படும்; சப்பாணிகளும் கொள்ளையாட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யிறுகள் தளர்ந்துபோம்; பாய்மரத்தைக் கெட்டிப்படுத்தவும் பாயை விரிக்கவுங் கூடாமற்போம்; அப்பொழுது திரளான கொள்ளைப்பொருள் பங்கிடப்படும்; சப்பாணிகளும் கொள்ளையா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யாதிப்பட்டிருக்கிறேன் என்று நகரவாசிகள் சொல்வதில்லை; அதில் வாசமாயிருக்கிற ஜனத்தின் அக்கிரமம் மன்னிக்கப்பட்ட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யாதிப்பட்டிருக்கிறேன் என்று நகரவாசிகள் சொல்வதில்லை; அதில் வாசமாயிருக்கிற ஜனத்தின் அக்கிரமம் மன்னிக்கப்பட்ட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ங்களுக்கு இரங்கும், உமக்குக் காத்திருக்கிறோம்; தேவரீர் காலையில் அவர்கள் புயமும், இக்கட்டுக்காலத்தில் எங்கள் இரட்சிப்புமாயி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ங்களுக்கு இரங்கும், உமக்குக் காத்திருக்கிறோம்; தேவரீர் காலையில் அவர்கள் புயமும், இக்கட்டுக்காலத்தில் எங்கள் இரட்சிப்புமாயி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ளியின் சத்தத்தினாலே ஜனங்கள் அலைந்தோடி, நீர் எழுந்திருக்கும்போது ஜாதிகள் சிதறடிக்கப்ப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ட்டுக்கிளிகள் சேர்க்கிறதுபோல உங்கள் கொள்ளை சேர்க்கப்படும்; வெட்டுக்கிளிகள் குதித்துத்திரிகிறதுபோல மனுஷர் அதின்மேல் குதித்துத் திரி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ட்டுக்கிளிகள் சேர்க்கிறதுபோல உங்கள் கொள்ளை சேர்க்கப்படும்; வெட்டுக்கிளிகள் குதித்துத்திரிகிறதுபோல மனுஷர் அதின்மேல் குதித்துத் திரி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யர்ந்தவர், அவர் உன்னதத்தில் வாசமாயிருக்கிறார்; அவர் சீயோனை நியாயத்தினாலும் நீதியினாலும் நிரப்ப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யர்ந்தவர், அவர் உன்னதத்தில் வாசமாயிருக்கிறார்; அவர் சீயோனை நியாயத்தினாலும் நீதியினாலும் நிரப்ப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ணரட்சிப்பும் ஞானமும் அறிவும் உன் காலங்களுடைய உறுதியாயிருக்கும்; கர்த்தருக்குப் பயப்படுதலே அதின் பொக்கிஷ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ணரட்சிப்பும் ஞானமும் அறிவும் உன் காலங்களுடைய உறுதியாயிருக்கும்; கர்த்தருக்குப் பயப்படுதலே அதின் பொக்கிஷ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ருடைய பராக்கிரமசாலிகள் வெளியிலே அலறுகிறார்கள்; சமாதானத்து ஸ்தானாபதிகள் மனங்கசந்து அழ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ருடைய பராக்கிரமசாலிகள் வெளியிலே அலறுகிறார்கள்; சமாதானத்து ஸ்தானாபதிகள் மனங்கசந்து அழ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ைகள் பாழாயின; வழிப்போக்கர் இல்லை; உடன்படிக்கையை மீறுகிறான்; நகரங்களை இகழ்ச்சிபண்ணுகிறான்; மனுஷனை எண்ணாதேபோ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ைகள் பாழாயின; வழிப்போக்கர் இல்லை; உடன்படிக்கையை மீறுகிறான்; நகரங்களை இகழ்ச்சிபண்ணுகிறான்; மனுஷனை எண்ணாதேபோ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ம் துக்கித்து விடாய்த்திருக்கிறது; லீபனோன் வெட்கி வாடுகிறது, சாரோன் வனாந்தரத்துக்கு ஒப்பாகிறது; பாசானும் கர்மேலும் பாழாக்கப்பட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ம் துக்கித்து விடாய்த்திருக்கிறது; லீபனோன் வெட்கி வாடுகிறது, சாரோன் வனாந்தரத்துக்கு ஒப்பாகிறது; பாசானும் கர்மேலும் பாழாக்கப்ப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எழுந்தருளுவேன், இப்பொழுது உயருவேன், இப்பொழுது மேன்மைப்படுவ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எழுந்தருளுவேன், இப்பொழுது உயருவேன், இப்பொழுது மேன்மைப்படுவ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தரைக் கர்ப்பந்தரித்துத் தாளடியைப் பெறுவீர்கள்; அக்கினியைப்போல் உங்கள் சுவாசமே உங்களைப்பட்சி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தரைக் கர்ப்பந்தரித்துத் தாளடியைப் பெறுவீர்கள்; அக்கினியைப்போல் உங்கள் சுவாசமே உங்களைப்பட்சி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் சுண்ணாம்பைப்போல நீற்றப்படுவார்கள்; வெட்டப்பட்ட முட்செடிகளைப்போலத் தீயில் எரிக்கப்பட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ரத்திலுள்ளவர்களே, நான் செய்கிறதைக் கேளுங்கள்; சமீபத்திலிருக்கிறவர்களே என் பராக்கிரமத்தை அறிந்துகொள்ளுங்கள் என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ிலுள்ள பாவிகள் திகைக்கிறார்கள்; மாயக்காரரை நடுக்கம் பிடிக்கிறது; பட்சிக்கும் அக்கினிக்கு முன்பாக நம்மில் தரித்திருப்பவன் யார்? நித்திய ஜுவாலைக்கு முன்பாக நம்மில் தாபரிப்பவன் யார் என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ிலுள்ள பாவிகள் திகைக்கிறார்கள்; மாயக்காரரை நடுக்கம் பிடிக்கிறது; பட்சிக்கும் அக்கினிக்கு முன்பாக நம்மில் தரித்திருப்பவன் யார்? நித்திய ஜுவாலைக்கு முன்பாக நம்மில் தாபரிப்பவன் யார் என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யர்ந்த இடங்களில் வாசம்பண்ணுவான்; கன்மலைகளின் அரண்கள் அவனுடைய உயர்ந்த அடைக்கலமாகும்; அவன் அப்பம் அவனுக்குக் கொடுக்கப்படும்; அவன் தண்ணீர் அவனுக்கு நிச்சயமாய்க் கிடை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யர்ந்த இடங்களில் வாசம்பண்ணுவான்; கன்மலைகளின் அரண்கள் அவனுடைய உயர்ந்த அடைக்கலமாகும்; அவன் அப்பம் அவனுக்குக் கொடுக்கப்படும்; அவன் தண்ணீர் அவனுக்கு நிச்சயமாய்க் கிடை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் ராஜாவை மகிமை பொருந்தினவராகக் காணும், தூரத்திலுள்ள தேசத்தையும் பார்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் ராஜாவை மகிமை பொருந்தினவராகக் காணும், தூரத்திலுள்ள தேசத்தையும் பார்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ம் பயங்கரத்தை நினைவுகூரும்; கணக்கன் எங்கே? தண்டல்காரன் எங்கே? கோபுரங்களை எண்ணினவன் எங்கே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ம் பயங்கரத்தை நினைவுகூரும்; கணக்கன் எங்கே? தண்டல்காரன் எங்கே? கோபுரங்களை எண்ணினவன் எங்கே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க்கு விளங்காத பாஷையையும், அறிதற்கரிய ஒருவிதமான பேச்சையுமுடைய அந்தக் குரூர ஜனங்களை இனி நீ காண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க்கு விளங்காத பாஷையையும், அறிதற்கரிய ஒருவிதமான பேச்சையுமுடைய அந்தக் குரூர ஜனங்களை இனி நீ காண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கிமையுள்ள கர்த்தர் அங்கே நமக்கு மகா விசாலமான நதிகளும் ஆறுகளுமுள்ள ஸ்தலம்போலிருப்பார்; வலிக்கிற படவு அங்கே ஓடுவதும் இல்லை, பெரிய கப்பல் அங்கே கடந்துவருவதும் இ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கிமையுள்ள கர்த்தர் அங்கே நமக்கு மகா விசாலமான நதிகளும் ஆறுகளுமுள்ள ஸ்தலம்போலிருப்பார்; வலிக்கிற படவு அங்கே ஓடுவதும் இல்லை, பெரிய கப்பல் அங்கே கடந்துவருவதும்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ോവ നമ്മുടെ ന്യായാധിപൻ; യഹോവ നമ്മുടെ ന്യായദാതാവു; യഹോവ നമ്മുടെ രാജാവു; അവൻ നമ്മെ 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റെ കയറു അഴിഞ്ഞുകിടക്കുന്നു; അതിനാൽ പാമരത്തെ ചുവട്ടിൽ ഉറപ്പിച്ചുകൂടാ; പായ് നിവിർത്തുകൂ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 പറിച്ച വലിയ കൊള്ള അന്നു വിഭാഗിക്കപ്പെടും; മുടന്തരും കൊള്ളയ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ിക്കു ദീനം എന്നു യാതൊരു നിവാസിയും പറകയില്ല; അതിൽ പാർക്കുന്ന ജനത്തിന്റെ അകൃ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ാചിക്കപ്പെട്ട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ാഹസം അനുഭവിക്കാതെ സാഹസം ചെയ്കയും നിന്നോടു ആരും ദ്രോഹം പ്രവർത്തിക്കാതെ ദ്രോഹം പ്രവർത്ത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നേ, നിനക്കു അയ്യോ കഷ്ടം! നീ സാഹസം ചെയ്യുന്നതു നിർത്തുമ്പോൾ നിന്നെയും സാഹസം ചെയ്യും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്രോഹം പ്രവർത്തിക്കുന്നതു മതിയാക്കുമ്പോൾ നിന്നോടും ദ്രോഹം പ്രവർ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േ, ഞങ്ങളോടു കൃപയുണ്ടാകേണമേ; ഞങ്ങൾ നിന്നെ കാത്തിരിക്കുന്നു; രാവിലെതോറും നീ അവർക്കു ഭുജ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കാലത്തു ഞങ്ങൾക്കു രക്ഷയും ആയിര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ോലാഹലം ഹേതുവായി വംശങ്ങൾ ഓടിപ്പോയി; നീ എഴുന്നേറ്റപ്പോൾ ജാതികൾ ചിതറ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ളുടെ കവർച്ച തുള്ളൻ ശേഖരിക്കുന്നതുപോലെ ശേഖരിക്കപ്പെടും വെട്ടുക്കിളി ചാടി വീഴുന്നതുപോല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മേൽ ചാടി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ഉന്നതനായിരിക്കുന്നു; ഉയരത്തിലല്ലോ അവൻ വസിക്കുന്നതു; അവൻ സീയോനെ ന്യായവും നീതിയു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ന്റെ കാലത്തു സ്ഥിരതയും രക്ഷാസമൃദ്ധിയും ജ്ഞാനവും പരിജ്ഞാനവും ഉണ്ടാകും; യഹോവാഭക്തി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ക്ഷേപ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താ അവരുടെ ശൌർയ്യവാന്മാർ പുറത്തു നിലവിളിക്കുന്നു; സമാധാനത്തിന്റെ ദൂതന്മാർ അതിദുഃഖ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െരുവഴികൾ ശൂന്യമായ്ക്കിടക്കുന്നു; വഴി പോക്കർ ഇല്ലാതെയായിരിക്കുന്നു; അവൻ ഉടമ്പടി ലംഘ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ങ്ങളെ നിന്ദിച്ചു: ഒരു മനുഷ്യനെയും അവൻ ആദരി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േശം ദുഃഖിച്ചു ക്ഷയിക്കുന്നു; ലെബാനോൻ ലജ്ജിച്ചു വാടിപ്പോകുന്നു; ശാരോൻ മരുഭൂമി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ുന്നു; ബാശാനും കർമ്മേലും ഇലപൊഴ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പ്പോൾ ഞാൻ എഴുന്നേല്ക്കും; ഇപ്പോൾ ഞാൻ എന്നെത്തന്നേ ഉയർത്തും; ഇപ്പോൾ ഞാൻ ഉന്നതനായി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ൾ വൈക്കോലിനെ ഗർഭം ധരിച്ചു താളടിയെ പ്രസവിക്കും; നിങ്ങളുടെ ശ്വാസം തീയായി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വംശങ്ങൾ കുമ്മായം ചുടുന്നതുപോലെ ആകും; വെട്ടിക്കളഞ്ഞ മുള്ളുപോലെ അവരെ തീയിൽ ഇട്ടു ചുട്ട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ൂരസ്ഥന്മാരേ, ഞാൻ ചെയ്തതു കേൾപ്പിൻ; സമീപസ്ഥന്മാരേ, എന്റെ വീര്യപ്രവൃത്തികൾ ഗ്രഹ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ീയോനിലെ പാപികൾ പേടിക്കുന്നു; വഷളന്മാരായവർക്കു നടുക്കം പിടിച്ചിരിക്കുന്നു; നമ്മിൽ ആ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പ്പിക്കുന്ന തീയുടെ അടുക്കൽ പാർക്കും? നമ്മിൽ ആർ നിത്യദഹനങ്ങളുടെ അടുക്കൽ പാർ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ീതിയായി നടന്നു നേർ പറകയും പീഡനത്താൽ ഉള്ള ആദായം വെറുക്കയും കൈക്കൂലിവാങ്ങാതെ കൈ കുടഞ്ഞുകള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 പാതകത്തെക്കുറിച്ചു കേൾക്കാതവണ്ണം ചെവി പൊത്തുകയും ദോഷത്തെ കണ്ടു രസിക്കാതവണ്ണം കണ്ണ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െച്ചുകളകയും ചെയ്യുന്നവ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ങ്ങനെയുള്ളവൻ ഉയരത്തിൽ വസിക്കും; പാറക്കോട്ടകൾ അവന്റെ അഭയസ്ഥാനമായിരിക്കും; അവന്റെ അപ്പം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ന്നു വെള്ളം മുട്ടിപ്പോകയുമില്ല. നിന്റെ കണ്ണു രാജാവിനെ അവന്റെ സൌന്ദര്യത്തോടെ ദർശ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ാലമായോരു ദേശം 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ണം എണ്ണുന്നവൻ എവിടെ? തൂക്കിനോക്കുന്നവൻ എവിടെ? ഗോപുരങ്ങളെ എണ്ണുന്നവൻ എവിടെ? എന്നിങ്ങനെ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ം ഭീതിയെക്കുറിച്ചു ധ്യാന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ീ തിരിച്ചറിയാത്ത പ്രായസമുള്ള വാക്കും നിനക്കു ഗ്രഹിച്ചു കൂടാത്ത അന്യഭാഷയും ഉള്ള ഉഗ്രജാതിയെ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മ്മുടെ ഉത്സവങ്ങളുടെ നഗരമായ സീയോനെ നോക്കുക; നിന്റെ കണ്ണു യെരൂശലേമിനെ സ്വൈരനിവാസമായും ഒരിക്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ങ്ങിപ്പോകാത്തതും കുറ്റി ഒരുനാളും ഇളകിപ്പോകാത്തതും കയറു ഒന്നും പൊട്ടിപ്പോകാത്തതുമായ കൂടാരമ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ിടെ മഹിമയുള്ളവനായ യഹോവ നമുക്കു വീതിയുള്ള നദികൾക്കും തോടുകൾക്കും പകരമായിരിക്കും; തണ്ടുവെ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കു അതിൽ നടക്കയില്ല; പ്രതാപമുള്ള കപ്പൽ അതിൽകൂടി കടന്നുപേ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2026-10-20T01:19:47Z</dcterms:created>
  <dcterms:modified xsi:type="dcterms:W3CDTF">2026-10-20T01:19:47Z</dcterms:modified>
  <dc:title>യെശയ്യാവ്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