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oshua was old and stricken in years; and the LORD said unto him, You are old and stricken in years, and there remains yet very much land to be possess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oshua was old and stricken in years; and the LORD said unto him, You are old and stricken in years, and there remains yet very much land to be possess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is the land that yet remains: all the borders of the Philistines, and all Geshuri,]]></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is the land that yet remains: all the borders of the Philistines, and all Geshuri,]]></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is the land that yet remains: all the borders of the Philistines, and all Geshur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rom Sihor, which is before Egypt, even unto the borders of Ekron northward, which is counted to the Canaanite: five lords of the Philistines; the Gazathites, and the Ashdothites, the Eshkalonites, the Gittites, and the Ekronites; also the Avit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rom Sihor, which is before Egypt, even unto the borders of Ekron northward, which is counted to the Canaanite: five lords of the Philistines; the Gazathites, and the Ashdothites, the Eshkalonites, the Gittites, and the Ekronites; also the Avit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 south, all the land of the Canaanites, and Mearah that is beside the Sidonians unto Aphek, to the borders of the Amorit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 south, all the land of the Canaanites, and Mearah that is beside the Sidonians unto Aphek, to the borders of the Amor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and of the Giblites, and all Lebanon, toward the sunrising, from Baalgad under mount Hermon unto the entering into Ham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and of the Giblites, and all Lebanon, toward the sunrising, from Baalgad under mount Hermon unto the entering into Hama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inhabitants of the hill country from Lebanon unto Misrephothmaim, and all the Sidonians, them will I drive out from before the children of Israel: only divide you it by lot unto the Israelites for an inheritance, as I have commanded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inhabitants of the hill country from Lebanon unto Misrephothmaim, and all the Sidonians, them will I drive out from before the children of Israel: only divide you it by lot unto the Israelites for an inheritance, as I have commanded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inhabitants of the hill country from Lebanon unto Misrephothmaim, and all the Sidonians, them will I drive out from before the children of Israel: only divide you it by lot unto the Israelites for an inheritance, as I have commanded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inhabitants of the hill country from Lebanon unto Misrephothmaim, and all the Sidonians, them will I drive out from before the children of Israel: only divide you it by lot unto the Israelites for an inheritance, as I have commanded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divide this land for an inheritance unto the nine tribes, and the half tribe of Manasse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divide this land for an inheritance unto the nine tribes, and the half tribe of Manasse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th whom the Reubenites and the Gadites have received their inheritance, which Moses gave them, beyond Jordan eastward, even as Moses the servant of the LORD gave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th whom the Reubenites and the Gadites have received their inheritance, which Moses gave them, beyond Jordan eastward, even as Moses the servant of the LORD gave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rom Aroer, that is upon the bank of the river Arnon, and the city that is in the midst of the river, and all the plain of Medeba unto Dib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rom Aroer, that is upon the bank of the river Arnon, and the city that is in the midst of the river, and all the plain of Medeba unto Dib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cities of Sihon king of the Amorites, which reigned in Heshbon, unto the border of the children of Amm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cities of Sihon king of the Amorites, which reigned in Heshbon, unto the border of the children of Amm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ilead, and the border of the Geshurites and Maachathites, and all mount Hermon, and all Bashan unto Salc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e kingdom of Og in Bashan, which reigned in Ashtaroth and in Edrei, who remained of the remnant of the giants: for these did Moses strike, and cast them ou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e kingdom of Og in Bashan, which reigned in Ashtaroth and in Edrei, who remained of the remnant of the giants: for these did Moses strike, and cast them ou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the children of Israel expelled not the Geshurites, nor the Maachathites: but the Geshurites and the Maachathites dwell among the Israelites until this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the children of Israel expelled not the Geshurites, nor the Maachathites: but the Geshurites and the Maachathites dwell among the Israelites until this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nly unto the tribes of Levi he gave none inheritance; the sacrifices of the LORD God of Israel made by fire are their inheritance, as he said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nly unto the tribes of Levi he gave none inheritance; the sacrifices of the LORD God of Israel made by fire are their inheritance, as he said unto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gave unto the tribe of the children of Reuben inheritance according to their famil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gave unto the tribe of the children of Reuben inheritance according to their famili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ir coast was from Aroer, that is on the bank of the river Arnon, and the city that is in the midst of the river, and all the plain by Medeb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ir coast was from Aroer, that is on the bank of the river Arnon, and the city that is in the midst of the river, and all the plain by Medeb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shbon, and all her cities that are in the plain; Dibon, and Bamothbaal, and Bethbaalme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shbon, and all her cities that are in the plain; Dibon, and Bamothbaal, and Bethbaalme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haza, and Kedemoth, and Mephaat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Kirjathaim, and Sibmah, and Zarethshahar in the mount of the valle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thpeor, and Ashdothpisgah, and Bethjeshimo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cities of the plain, and all the kingdom of Sihon king of the Amorites, which reigned in Heshbon, whom Moses stroke with the princes of Midian, Evi, and Rekem, and Zur, and Hur, and Reba, which were dukes of Sihon, dwelling in the countr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cities of the plain, and all the kingdom of Sihon king of the Amorites, which reigned in Heshbon, whom Moses stroke with the princes of Midian, Evi, and Rekem, and Zur, and Hur, and Reba, which were dukes of Sihon, dwelling in the countr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cities of the plain, and all the kingdom of Sihon king of the Amorites, which reigned in Heshbon, whom Moses stroke with the princes of Midian, Evi, and Rekem, and Zur, and Hur, and Reba, which were dukes of Sihon, dwelling in the count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cities of the plain, and all the kingdom of Sihon king of the Amorites, which reigned in Heshbon, whom Moses stroke with the princes of Midian, Evi, and Rekem, and Zur, and Hur, and Reba, which were dukes of Sihon, dwelling in the countr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alaam also the son of Beor, the fortune teller, did the children of Israel slay with the sword among them that were slain by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alaam also the son of Beor, the fortune teller, did the children of Israel slay with the sword among them that were slain by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border of the children of Reuben was Jordan, and the border thereof. This was the inheritance of the children of Reuben after their families, the cities and the villages thereof.]]></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border of the children of Reuben was Jordan, and the border thereof. This was the inheritance of the children of Reuben after their families, the cities and the villages thereof.]]></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oses gave inheritance unto the tribe of Gad, even unto the children of Gad according to their famil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ir coast was Jazer, and all the cities of Gilead, and half the land of the children of Ammon, unto Aroer that is before Rabb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ir coast was Jazer, and all the cities of Gilead, and half the land of the children of Ammon, unto Aroer that is before Rabb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from Heshbon unto Ramathmizpeh, and Betonim; and from Mahanaim unto the border of Debi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from Heshbon unto Ramathmizpeh, and Betonim; and from Mahanaim unto the border of Debi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valley, Betharam, and Bethnimrah, and Succoth, and Zaphon, the rest of the kingdom of Sihon king of Heshbon, Jordan and his border, even unto the edge of the sea of Chinnereth on the other side Jordan eastwa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valley, Betharam, and Bethnimrah, and Succoth, and Zaphon, the rest of the kingdom of Sihon king of Heshbon, Jordan and his border, even unto the edge of the sea of Chinnereth on the other side Jordan eastw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valley, Betharam, and Bethnimrah, and Succoth, and Zaphon, the rest of the kingdom of Sihon king of Heshbon, Jordan and his border, even unto the edge of the sea of Chinnereth on the other side Jordan eastw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inheritance of the children of Gad after their families, the cities, and their villag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inheritance of the children of Gad after their families, the cities, and their villag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gave inheritance unto the half tribe of Manasseh: and this was the possession of the half tribe of the children of Manasseh by their famili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ir coast was from Mahanaim, all Bashan, all the kingdom of Og king of Bashan, and all the towns of Jair, which are in Bashan, threescore citi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ir coast was from Mahanaim, all Bashan, all the kingdom of Og king of Bashan, and all the towns of Jair, which are in Bashan, threescore citi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alf Gilead, and Ashtaroth, and Edrei, cities of the kingdom of Og in Bashan, were pertaining unto the children of Machir the son of Manasseh, even to the one half of the children of Machir by their famili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alf Gilead, and Ashtaroth, and Edrei, cities of the kingdom of Og in Bashan, were pertaining unto the children of Machir the son of Manasseh, even to the one half of the children of Machir by their famil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se are the countries which Moses did distribute for inheritance in the plains of Moab, on the other side Jordan, by Jericho, eastwa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se are the countries which Moses did distribute for inheritance in the plains of Moab, on the other side Jordan, by Jericho, eastwa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unto the tribe of Levi Moses gave not any inheritance: the LORD God of Israel was their inheritance, as he said unto the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unto the tribe of Levi Moses gave not any inheritance: the LORD God of Israel was their inheritance, as he said unto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வா வயதுசென்று முதிர்ந்தவனானபோது, கர்த்தர் அவனை நோக்கி: நீ வயதுசென்றவனும் முதிர்ந்தவனுமா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வேண்டிய தேசம் இன்னும் மகா விஸ்தார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யாயிருக்கிற தேசம் எவையெனில், எகிப்துக்கு எதிரான சீகோர் ஆறுதுவக்கிக் கானானியரைச் சேர்ந்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ம் வடக்கேயிருக்கிற எக்ரோனின் எல்லைமட்டுமுள்ள பெலிஸ்தரின் எல்லா எல்லைகளும், கெ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சா, அஸ்தோத், அஸ்கலோன், காத், எக்ரோன் என்கிற பட்டணங்களிலிருக்கிற பெலிஸ்தருடைய ஐந்து அதிப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ம், ஆவியரின் நா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ற்கே துவக்கி ஆப்பெக்மட்டும் எமோரியர் எல்லைவரைக்கும் இருக்கிற கானானியரின் சகல தே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யருக்கடுத்த மெயாரா நா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ப்லியரின் நாடும், சூரியோதயமாய்ப் புறத்தில் எர்மோன் மலையடிவாரத்தில் இருக்கிற பா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ற்கொண்டு ஆமாத்துக்குள் பிரவேசிக்குமட்டுமுள்ள லீபனோன்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லீபனோன் துவக்கி மிஸ்ரபோத்மாயீம் மட்டும் மலைகளில் குடியிருக்கிற யாவருடைய நாடும், சீதோனி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நாடும்தானே. நான் அவர்களை இஸ்ரவேல் புத்திரருக்கு முன்பாகத் துரத்துவேன்; நான்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நீ இஸ்ரவேலுக்குச் சுதந்தரமாகச் சீட்டுகளைமாத்திரம் போட்டுத் தே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இந்தத் தேசத்தை ஒன்பது கோத்திரங்களுக்கும், மனாசேயின் பாதிக்கோத்திரத்துக்கும் சுதந்தர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சேயின் பாதிக்கோத்திரத்தாரும் ரூபனியரும் காத்தியரும் தங்கள் சுதந்தரத்தை அடைந்து 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ர்த்தரின் தாசனாகிய மோசே யோர்தானுக்கு அப்புறத்தில் கிழக்கே அவர்களு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ர்னோன் ஆற்றங்கரையிலிருக்கிற ஆரோவேரும், நதியின் மத்தியிலிருக்கிற பட்டணமும் து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ன்மட்டுமிருக்கிற மெதபாவின் சமனான பூமி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ஸ்போனிலிருந்து அம்மோன் புத்திரரின் எல்லைமட்டும் ஆண்ட எமோரியரின் ராஜாவாகிய சீகோனுக்குரி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லேயாத்தையும், கெசூரியர் மாகாத்தியருடைய எல்லையிலுள்ள நாட்டையும், எர்மோன் மலை முழுவ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ஸ்தரோத்திலும் எத்ரேயிலும் ஆண்டு, மோசே முறிய அடித்துத் துரத்தின இராட்சதரில் மீதி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 ராஜாவாகிய ஓகுக்குச் சல்காமட்டுமிருந்த பாசான் முழுவதையும் அவர்களு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 புத்திரரோ கெசூரியரையும் மாகாத்தியரையும் துரத்திவிடவில்லை, கெசூரியரும் மாகாத்தி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இஸ்ரவேலின் நடுவே குடி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லேவியரின் கோத்திரத்துக்குமாத்திரம் அவன் சுதந்தரம் கொடுக்கவில்லை; இஸ்ரவேலின்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ன்னபடியே, அவருடைய தகனபலிகளே அவர்களுடைய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சே ரூபன் புத்திரரின் கோத்திரத்துக்கு அவர்களுடைய வம்சங்களுக்குத் தக்கதாகச்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ர்னோன் ஆற்றங்கரையிலிருக்கிற ஆரோவேரும், ஆற்றின் மத்தியிலிருக்கிற பட்டணம் 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பாவரைக்கும்முள்ள சமபூமி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மபூமியிலிருக்கிற எஸ்போனும், அதின் எல்லாப்பட்டணங்களுமாகிய தீபோன், பாமோத்பா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கால்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சா, கெதெமோத், மே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யாத்தாயீம், சிப்மா, பள்ளத்தாக்கின் மலையிலுள்ள செரெத்ச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பெயோர், அஸ்தோத்பிஸ்கா, பெத்யெசிமோத் மு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மபூமியிலுள்ள எல்லாப் பட்டணங்களும், எஸ்போனில் ஆண்டிருந்த சீகோன் என்னும் எமோரியருடைய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ம் முழுவதும் அவர்கள் எல்லைக்குள்ளாயிற்று, அந்தச் சீகோனையும், தேசத்திலே குடியிருந்து சீ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யிருந்த ஏவி, ரெக்கேம், சூர், ஊர், ரேபா என்னும் மீதியானின் பிரபுக்களையும்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 வெட்டின மற்றவர்களோடுங் கூட, பேயோரின் குமாரனாகிய பாலா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சொல்லுகிறவனையும் பட்டயத்தினால் 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யோர்தானும் அதற்கடுத்ததும் ரூபன் புத்திரரின் எல்லையாயிற்று, இந்தப்பட்டணங்களும் இ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 ரூபன் புத்திரருக்கு, அவர்கள் வம்சங்களின்படி வந்த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த்புத்திரரின் கோத்திரத்துக்கு மோசே அவர்கள் வம்சங்களுக்குத் தக்கதாகக் கொடுத்தது என்ன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சேரும், கீலேயாத்தின் சகல பட்டணங்களும், ரபாவுக்கு எதிரே இருக்கிற ஆரோவேர்மட்டுமுள்ள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பாதித் தே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ஸ்போன் துவக்கி ராமாத் மிஸ்பேமட்டும் பெத்தொனீம் வரைக்கும் இருக்கிறதும், மகனாயீம் து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ரின் எல்லைமட்டும் இருக்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ஸ்போனின் ராஜாவாகிய சீகோனுடைய ராஜ்யத்தின் மற்றப்பங்காகிய பள்ளத்தாக்கிலிருக்கிற பெத்தா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நிம்ராவும், சுக்கோத்தும் சாப்போனும், யோர்தான்மட்டும் இருக்கிறதும், கிழக்கே யோர்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ரமாய்க் கின்னரேத் கடலின் கடையாந்தரமட்டும் இருக்கிறதும், அவர்கள் எல்லைகுள்ளா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ந்தப்பட்டணங்களும் இவைகளின் கிராமங்களும் காத் புத்திரருக்கு, அவர்களுடைய வம்சங்களின்படி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னாசே புத்திரரின் பாதிக்கோத்திரத்துக்கும் மோசே அவர்கள் வம்சத்துக்குத் தக்கதா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கனாயீம் துவக்கி, பாசானின் ராஜாவாகிய ஓகின் முழு ராஜ்யமாயிருக்கிற பாசான் முழுவதும், பாசா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ன் சகல ஊர்களுமான அறுபது பட்டணங்கள் அவர்கள் எல்லைக்குள்ளா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திக் கீலேயாத்தையும், பாசானிலே அஸ்தரோத், எத்ரேயி என்னும் ஒரு ராஜ்யத்தின்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யின் குமாரனாகிய மாகீரின் புத்திரர் பாதிபேருக்கு அவர்களின் வம்சங்களின்படியே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சே கிழக்கே எரிகோவின் அருகே யோர்தானுக்கு அக்கரையிலிருக்கிற மோவாபின் சமனான வெளி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த்தவை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லேவிகோத்திரத்திற்கு மோசே சுதந்தரம் கொடுக்கவில்லை, இஸ்ரவேலின் தேவனாகிய கர்த்தர்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படி, அவரே அவர்களுடைய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3]]></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2026-11-01T08:12:20Z</dcterms:created>
  <dcterms:modified xsi:type="dcterms:W3CDTF">2026-11-01T08:12:20Z</dcterms:modified>
  <dc:title>யோசுவா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