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ஆண்டவர் எனக்குக் காண்பித்ததாவது: இதோ, ராஜாவினுடைய புல்லறுப்புக்குப்பின்பு இரண்டாம் கந்தாயத்துப் புல் முளைக்கத் தொடங்குகையில் அவர் வெட்டுக்கிளிகளை உண்டாக்கி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ஆண்டவர் எனக்குக் காண்பித்ததாவது: இதோ, ராஜாவினுடைய புல்லறுப்புக்குப்பின்பு இரண்டாம் கந்தாயத்துப் புல் முளைக்கத் தொடங்குகையில் அவர் வெட்டுக்கிளிகளை உண்டாக்கி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ைகள் தேசத்தின் புல்லைத்தின்று தீர்ந்தபோது, நான்: கர்த்தராகிய ஆண்டவரே மன்னித்தருளும்; யாக்கோபு திரும்ப யாராலே எழுந்திருப்பான்? அவன் சிறுத்துப்போனான் என்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ைகள் தேசத்தின் புல்லைத்தின்று தீர்ந்தபோது, நான்: கர்த்தராகிய ஆண்டவரே மன்னித்தருளும்; யாக்கோபு திரும்ப யாராலே எழுந்திருப்பான்? அவன் சிறுத்துப்போனான் என்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அதற்கு மனஸ்தாபப்பட்டு, அப்படி ஆவதில்லை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ாகிய ஆண்டவர் எனக்குக் காண்பித்ததாவது: இதோ, அக்கினியாலே நியாயம் விசாரிப்பேன் என்று கர்த்தராகிய ஆண்டவர் ஏற்பட்டார்; அது மகா ஆழியைப் பட்சித்தது, அதில் ஒரு பங்கைப் பட்சித்துத் தீர்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ாகிய ஆண்டவர் எனக்குக் காண்பித்ததாவது: இதோ, அக்கினியாலே நியாயம் விசாரிப்பேன் என்று கர்த்தராகிய ஆண்டவர் ஏற்பட்டார்; அது மகா ஆழியைப் பட்சித்தது, அதில் ஒரு பங்கைப் பட்சித்துத் தீர்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ான்: கர்த்தராகிய ஆண்டவரே, நிறுத்துமே; யாக்கோபு திரும்ப யாராலே எழுந்திருப்பான்? அவன் சிறுத்துப்போனான் என்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ான்: கர்த்தராகிய ஆண்டவரே, நிறுத்துமே; யாக்கோபு திரும்ப யாராலே எழுந்திருப்பான்? அவன் சிறுத்துப்போனான் என்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அதற்கு மனஸ்தாபப்பட்டு, அப்படி ஆவதில்லை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அவர் எனக்குக் காண்பித்ததாவது: இதோ தூக்குநூல் பிரமாணத்தினால் கட்டப்பட்ட ஒரு மதிலின்மேல் நின்றார்; அவர் கையில் தூக்குநூல் இ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அவர் எனக்குக் காண்பித்ததாவது: இதோ தூக்குநூல் பிரமாணத்தினால் கட்டப்பட்ட ஒரு மதிலின்மேல் நின்றார்; அவர் கையில் தூக்குநூல் இ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ன்னை நோக்கி: ஆமோசே, நீ என்னத்தைக் காண்கிறாய் என்றார்; தூக்நூலைக் காண்கிறேன் என்றேன்; அப்பொழுது ஆண்டவர்: இதோ, இஸ்ரவேலென்னும் என்ஜனத்தின் நடுவே தூக்குநூலை விடுவேன்; இனி அவர்களை மன்னிக்கமாட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ன்னை நோக்கி: ஆமோசே, நீ என்னத்தைக் காண்கிறாய் என்றார்; தூக்நூலைக் காண்கிறேன் என்றேன்; அப்பொழுது ஆண்டவர்: இதோ, இஸ்ரவேலென்னும் என்ஜனத்தின் நடுவே தூக்குநூலை விடுவேன்; இனி அவர்களை மன்னிக்கமாட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ன்னை நோக்கி: ஆமோசே, நீ என்னத்தைக் காண்கிறாய் என்றார்; தூக்நூலைக் காண்கிறேன் என்றேன்; அப்பொழுது ஆண்டவர்: இதோ, இஸ்ரவேலென்னும் என்ஜனத்தின் நடுவே தூக்குநூலை விடுவேன்; இனி அவர்களை மன்னிக்கமாட்ட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ஈசாக்கின் மேடைகள் பாழும், இஸ்ரவேலின் பரிசுத்த ஸ்தலங்கள் அவாந்தரமுமாக்கப்படும்; நான் எரொபெயாம் வீட்டாருக்கு விரோதமாய்ப் பட்டயத்தோடே எழும்பிவருவேன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ஈசாக்கின் மேடைகள் பாழும், இஸ்ரவேலின் பரிசுத்த ஸ்தலங்கள் அவாந்தரமுமாக்கப்படும்; நான் எரொபெயாம் வீட்டாருக்கு விரோதமாய்ப் பட்டயத்தோடே எழும்பிவருவேன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ெத்தேலில் ஆசாரியனான அத்சியா இஸ்ரவேலின் ராஜாவாகிய எரொபெயாமுக்கு அனுப்பி: ஆமோஸ் இஸ்ரவேல் வம்சத்தாரின் நடுவே உமக்கு விரோதமாகக் கட்டுப்பாடு பண்ணுகிறான்; தேசம் அவன் வார்த்தைகளையெல்லாம் சகிக்கமாட்ட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ெத்தேலில் ஆசாரியனான அத்சியா இஸ்ரவேலின் ராஜாவாகிய எரொபெயாமுக்கு அனுப்பி: ஆமோஸ் இஸ்ரவேல் வம்சத்தாரின் நடுவே உமக்கு விரோதமாகக் கட்டுப்பாடு பண்ணுகிறான்; தேசம் அவன் வார்த்தைகளையெல்லாம் சகிக்கமாட்டா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ெத்தேலில் ஆசாரியனான அத்சியா இஸ்ரவேலின் ராஜாவாகிய எரொபெயாமுக்கு அனுப்பி: ஆமோஸ் இஸ்ரவேல் வம்சத்தாரின் நடுவே உமக்கு விரோதமாகக் கட்டுப்பாடு பண்ணுகிறான்; தேசம் அவன் வார்த்தைகளையெல்லாம் சகிக்கமாட்ட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ரோபேயாம் பட்டயத்தினால் சாவான் என்றும், இஸ்ரவேல் தன்தேசத்திலிருந்து சிறைபிடித்துக்கொண்டுபோகப்படுவான் என்றும் ஆமோஸ் சொல்லுகிறான் என்று சொல்லச்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ரோபேயாம் பட்டயத்தினால் சாவான் என்றும், இஸ்ரவேல் தன்தேசத்திலிருந்து சிறைபிடித்துக்கொண்டுபோகப்படுவான் என்றும் ஆமோஸ் சொல்லுகிறான் என்று சொல்லச்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மத்சியா ஆமோசை நோக்கி: தரிசனம் பார்க்கிறவனே, போ; நீ யூதாதேசத்துக்கு ஓடிப்போ, அங்கே அப்பம் தின்று, அங்கே தீர்க்கதரிசனம் சொல்ல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மத்சியா ஆமோசை நோக்கி: தரிசனம் பார்க்கிறவனே, போ; நீ யூதாதேசத்துக்கு ஓடிப்போ, அங்கே அப்பம் தின்று, அங்கே தீர்க்கதரிசனம் சொல்ல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ெத்தேலிலே இனித் தீர்க்கதரிசனம் சொல்லாதே; அது ராஜாவின் பரிசுத்த ஸ்தலமும் ராஜ்யத்தின் அரமனையுமாயிருக்கிறது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மோஸ் அமத்சியாவுக்குப் பிரதியுத்தரமாக: நான் தீர்க்கதரிசியுமல்ல, தீர்க்கதரிசியின் புத்திரனுமல்ல; நான் மந்தை மேய்க்கிறவனும், காட்டத்திப்பழங்களைப் பொறுக்குகிறவனுமாயிருந்த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மோஸ் அமத்சியாவுக்குப் பிரதியுத்தரமாக: நான் தீர்க்கதரிசியுமல்ல, தீர்க்கதரிசியின் புத்திரனுமல்ல; நான் மந்தை மேய்க்கிறவனும், காட்டத்திப்பழங்களைப் பொறுக்குகிறவனுமாயிருந்த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் மந்தையின் பின்னாலே போகிறபோது என்னைக் கர்த்தர் அழைத்து, நீ போய் என் ஜனமாகிய இஸ்ரவேலுக்கு விரோதமாகத் தீர்க்கதரிசனம் சொல்லு என்று கர்த்தர் உரைத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் மந்தையின் பின்னாலே போகிறபோது என்னைக் கர்த்தர் அழைத்து, நீ போய் என் ஜனமாகிய இஸ்ரவேலுக்கு விரோதமாகத் தீர்க்கதரிசனம் சொல்லு என்று கர்த்தர் உரைத்த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ோதும் நீ கர்த்தருடைய வார்த்தையைக் கேள்; இஸ்ரவேலுக்கு விரோதமாய்த் தீர்க்கதரிசனம் சொல்லாதே, ஈசாக்கின் வம்சத்தாருக்கு விரோதமாக ஒன்றையும் சொல்லாதே என்று சொல்லுகிறாய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ோதும் நீ கர்த்தருடைய வார்த்தையைக் கேள்; இஸ்ரவேலுக்கு விரோதமாய்த் தீர்க்கதரிசனம் சொல்லாதே, ஈசாக்கின் வம்சத்தாருக்கு விரோதமாக ஒன்றையும் சொல்லாதே என்று சொல்லுகிறாய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ினிமித்தம்: உன் பெண்ஜாதி நகரத்தில் வேசியாவாள்; உன் குமாரரும் உன் குமாரத்திகளும் பட்டயத்தால் விழுவார்கள்; உன் வயல் அளவு நூலால் பங்கிட்டுக்கொள்ளப்படும்; நீயாவெனில் அசுத்தமான தேசத்திலே செத்துப்போவாய்; இஸ்ரவேலும் தன் தேசத்திலிருந்து சிறைபிடிக்கப்பட்டுக் கொண்டுபோகப்படுவான் என்று கர்த்தர் சொல்லுகிறார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ினிமித்தம்: உன் பெண்ஜாதி நகரத்தில் வேசியாவாள்; உன் குமாரரும் உன் குமாரத்திகளும் பட்டயத்தால் விழுவார்கள்; உன் வயல் அளவு நூலால் பங்கிட்டுக்கொள்ளப்படும்; நீயாவெனில் அசுத்தமான தேசத்திலே செத்துப்போவாய்; இஸ்ரவேலும் தன் தேசத்திலிருந்து சிறைபிடிக்கப்பட்டுக் கொண்டுபோகப்படுவான் என்று கர்த்தர் சொல்லுகிறார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ினிமித்தம்: உன் பெண்ஜாதி நகரத்தில் வேசியாவாள்; உன் குமாரரும் உன் குமாரத்திகளும் பட்டயத்தால் விழுவார்கள்; உன் வயல் அளவு நூலால் பங்கிட்டுக்கொள்ளப்படும்; நீயாவெனில் அசுத்தமான தேசத்திலே செத்துப்போவாய்; இஸ்ரவேலும் தன் தேசத்திலிருந்து சிறைபிடிக்கப்பட்டுக் கொண்டுபோகப்படுவான் என்று கர்த்தர் சொல்லுகிற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2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ായ കർത്താവു എനിക്കു കാണിച്ചു തന്നതെന്തെന്നാൽ: പുല്ലു രണ്ടാമതു മുളെച്ചു തുടങ്ങിയപ്പോൾ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ിലുകളെ നിർമ്മിച്ചു: അതു രാജാവിന്റെ വക പുല്ലു അരിഞ്ഞ ശേഷം മുളെച്ച രണ്ടാമത്തെ പുല്ലു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എന്നാൽ അവ ദേശത്തിലെ സസ്യം തിന്നുതീർന്നപ്പോൾ ഞാൻ: യഹോവയായ കർത്താവേ, ക്ഷമിക്കേണമേ; യാക്കോബ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ങനെ നിവിർന്നുനില്ക്കും? അവൻ ചെറിയവനല്ല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 അതിനെക്കുറിച്ചു അനുതപിച്ചു; അതു സംഭവിക്കയില്ല എന്നു യഹോവ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ഹോവയായ കർത്താവു എനിക്കു കാണിച്ചുതന്നതെന്തെന്നാൽ: യഹോവയായ കർത്താവു തീയാൽ വ്യവഹരിപ്പാൻ അത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ച്ചു; അതു വലിയ ആഴിയെ വറ്റിച്ചുകളഞ്ഞിട്ടു യഹോവയുടെ ഓഹരിയെയും തിന്നുകളവാൻ ഭാ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പ്പോൾ ഞാൻ: യഹോവയായ കർത്താവേ, മതിയാക്കേണമേ; യാക്കോബ് എങ്ങനെ നിവിർന്നുനില്ക്കും?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റിയവനല്ല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ഹോവ അതിനെക്കുറിച്ചു അനുതപിച്ചു; അതു സംഭവിക്കയില്ല എന്നു യഹോവയായ കർത്താവ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ൻ എനിക്കു കാണിച്ചുതന്നതെന്തെന്നാൽ: കർത്താവു കയ്യിൽ തൂക്കുകട്ട പിടിച്ചുകൊണ്ടു തൂക്കുകട്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ൂക്കിയുണ്ടാക്കിയോരു മതിലിന്മേൽ 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ഹോവ എന്നോടു: ആമോസേ, നീ എന്തു കാണുന്നു എന്നു ചോദിച്ചതിന്നു ഒരു തൂക്കുകട്ട എന്നു ഞാ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നു കർത്താവു: ഞാൻ എന്റെ ജനമായ യിസ്രായേലിന്റെ നടുവിൽ ഒരു തൂക്കുകട്ട പിടിക്കും; ഞാൻ ഇനി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ിക്ഷിക്കാതെ വിടുകയ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ിസ്ഹാക്കിന്റെ പൂജാഗിരികൾ പാഴും യിസ്രായേലിന്റെ വിശുദ്ധമന്ദിരങ്ങൾ ശൂന്യവുമായ്തീരും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ൊരോബെയാംഗൃഹത്തോടു വാളുമായി എതിർത്തുനില്ക്കും എന്ന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ന്നാൽ ബേഥേലിലെ പുരോഹിതനായ അമസ്യാവു യിസ്രായേൽരാജാവായ യൊരോബെയാമിന്റെ അടുക്കൽ ആളയച്ചു: ആമോസ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ഗൃഹത്തിന്റെ മദ്ധ്യേ നിനക്കു വിരോധമായി കൂട്ടുകെട്ടുണ്ടാക്കുന്നു; അവന്റെ വാക്കു ഒ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ിപ്പാൻ ദേശത്തിന്നു കഴിവ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ൊരോബെയാം വാൾകൊണ്ടു മരിക്കും; യിസ്രായേൽ സ്വദേശം വിട്ടു പ്രവാസത്തിലേക്കു പോകേണ്ടി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ങ്ങനെ ആമോസ് പറയുന്നു എന്നു പറ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്നാൽ ആമോസിനോടു അമസ്യാവു: എടോ ദർശകാ, യെഹൂദാദേശത്തിലേക്കു ഓടിപ്പൊയ്ക്കൊൾക; അവിടെ പ്രവച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ഹോവൃത്തി കഴിച്ച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ബേഥേലിലോ ഇനി പ്രവചിക്കരുതു; അതു രാജാവിന്റെ വിശുദ്ധമന്ദിരവും രാജധാനിയുമല്ല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ിന്നു ആമോസ് അമസ്യാവോടു: ഞാൻ പ്രവാചകനല്ല, പ്രവാചകശിഷ്യനുമല്ല, ഇടയനും കാട്ടത്തിപ്പഴ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െറുക്കുന്നവനും അ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ാൻ ആടുകളെ നോക്കിക്കൊണ്ടിരിക്കുമ്പോൾ യഹോവ എന്നെ പിടിച്ചു: നീ ചെന്നു എന്റെ ജന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ോടു പ്രവചിക്ക എന്നു യഹോവ എന്നോടു കല്പിച്ചു എ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ആകയാൽ നീ യഹോവയുടെ വചനം കേൾക്ക: യിസ്രായേലിനെക്കുറിച്ചു പ്രവചിക്കരുതു; യിസ്ഹാക്ഗൃഹത്തിന്നു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ചനം പൊഴിക്കരുതു എന്നു നീ പറ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തുകൊണ്ടു യഹോവ ഇപ്രകാരം അരുളിച്ചെയ്യുന്നു: നിന്റെ ഭാര്യ നഗരത്തിൽ വേശ്യയാകും;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ന്മാരും പുത്രിമാരും വാൾകൊണ്ടു വീഴും; നിന്റെ ദേശം അളവു നൂൽകൊണ്ടു വിഭാഗിക്കപ്പെടും; നീയോ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ശുദ്ധദേശത്തുവെച്ചു മരിക്കും; യിസ്രായേൽ സ്വദേശം വിട്ടു പ്രവാസത്തിലേക്കു പോകേണ്ട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2026-10-20T00:42:11Z</dcterms:created>
  <dcterms:modified xsi:type="dcterms:W3CDTF">2026-10-20T00:42:11Z</dcterms:modified>
  <dc:title>ആമോസ്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