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நாட்கள் நிறைவேறினபின்பு, நாங்கள் புறப்பட்டுப்போகையில், அவர்களெல்லாரும் மனைவிகளோடும் பிள்ளைகளோடுங்கூடப் பட்டணத்துக்குப் புறம்பே எங்களை வழிவிட்டனுப்பும்படி வந்தார்கள். அப்பொழுது கடற்கரையிலே நாங்கள் முழங்காற்படியிட்டு ஜெபம்பண்ணின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ரிடத்திலொருவர் உத்தரவு பெற்றுக்கொண்டபின்பு, நாங்கள் கப்பல் ஏறினோம்; அவர்கள் தங்கள் வீடுகளுக்குத் திரும்பிப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கப்பல்யாத்திரையை முடித்து, தீருபட்டணத்தை விட்டுப் பித்தொலோமாய் பட்டணத்துக்கு வந்து, சகோதரரை வினவி, அவர்களிடத்தில் ஒருநாள் தங்கின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ங்கள் கப்பல்யாத்திரையை முடித்து, தீருபட்டணத்தை விட்டுப் பித்தொலோமாய் பட்டணத்துக்கு வந்து, சகோதரரை வினவி, அவர்களிடத்தில் ஒருநாள் தங்கின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ுநாளிலே பவுலைச் சேர்ந்தவர்களாகிய நாங்கள் புறப்பட்டுச் செசரியாபட்டணத்துக்கு வந்து, ஏழுபேரில் ஒருவனாகிய பிலிப்பென்னும் சுவிசேஷகனுடைய வீட்டிலே பிரவேசித்து, அவனிடத்தில் தங்கின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ுநாளிலே பவுலைச் சேர்ந்தவர்களாகிய நாங்கள் புறப்பட்டுச் செசரியாபட்டணத்துக்கு வந்து, ஏழுபேரில் ஒருவனாகிய பிலிப்பென்னும் சுவிசேஷகனுடைய வீட்டிலே பிரவேசித்து, அவனிடத்தில் தங்கின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ர்க்கதரிசனஞ்சொல்லுகிற கன்னியாஸ்திரீகளாகிய நாலு குமாரத்திகள் அவனுக்கு இ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ங்கள் அநேகநாள் அங்கே தங்கியிருக்கையில், அகபு என்னும் பேர்கொண்ட ஒரு தீர்க்கதரிசி யூதேயாவிலிருந்து வ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ங்களிடத்தில் வந்து, பவுலினுடைய கச்சையை எடுத்துத் தன் கைகளையும் கால்களையும் கட்டிக்கொண்டு: இந்தக் கச்சையையுடையவனை எருசலேமிலுள்ள யூதர் இவ்விதமாய்க் கட்டிப் புறஜாதியார் கைகளில் ஒப்புக்கொடுப்பார்கள் என்று பரிசுத்த ஆவியானவர் சொல்லுகிறார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ங்களிடத்தில் வந்து, பவுலினுடைய கச்சையை எடுத்துத் தன் கைகளையும் கால்களையும் கட்டிக்கொண்டு: இந்தக் கச்சையையுடையவனை எருசலேமிலுள்ள யூதர் இவ்விதமாய்க் கட்டிப் புறஜாதியார் கைகளில் ஒப்புக்கொடுப்பார்கள் என்று பரிசுத்த ஆவியானவர் சொல்லுகிறா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அவர்களை விட்டுப் பிரிந்து, துறைபெயர்ந்தபின்பு, நேராயோடி, கோஸ்தீவையும், மறுநாளில் ரோதுதீவையும் சேர்ந்து, அவ்விடம் விட்டுப் பத்தாரா பட்டணத்துக்கு வந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ங்களிடத்தில் வந்து, பவுலினுடைய கச்சையை எடுத்துத் தன் கைகளையும் கால்களையும் கட்டிக்கொண்டு: இந்தக் கச்சையையுடையவனை எருசலேமிலுள்ள யூதர் இவ்விதமாய்க் கட்டிப் புறஜாதியார் கைகளில் ஒப்புக்கொடுப்பார்கள் என்று பரிசுத்த ஆவியானவர் சொல்லுகிறா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ைகளை நாங்கள் கேட்டபொழுது, எருசலேமுக்குப் போகவேண்டாமென்று, நாங்களும் அவ்விடத்தாரும் அவனை வேண்டிக்கொண்ட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ைகளை நாங்கள் கேட்டபொழுது, எருசலேமுக்குப் போகவேண்டாமென்று, நாங்களும் அவ்விடத்தாரும் அவனை வேண்டிக்கொண்ட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ப் பவுல்: நீங்கள் அழுது என் இருதயத்தை ஏன் உடைந்துபோகப்பண்ணுகிறீர்கள்? எருசலேமில் நான் கர்த்தராகிய இயேசுவின் நாமத்திற்காகக் கட்டப்படுவதற்குமாத்திரமல்ல, மரிப்பதற்கும் ஆயத்தமாயிருக்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ப் பவுல்: நீங்கள் அழுது என் இருதயத்தை ஏன் உடைந்துபோகப்பண்ணுகிறீர்கள்? எருசலேமில் நான் கர்த்தராகிய இயேசுவின் நாமத்திற்காகக் கட்டப்படுவதற்குமாத்திரமல்ல, மரிப்பதற்கும் ஆயத்தமாயிருக்கிற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ப் பவுல்: நீங்கள் அழுது என் இருதயத்தை ஏன் உடைந்துபோகப்பண்ணுகிறீர்கள்? எருசலேமில் நான் கர்த்தராகிய இயேசுவின் நாமத்திற்காகக் கட்டப்படுவதற்குமாத்திரமல்ல, மரிப்பதற்கும் ஆயத்தமாயிருக்கிற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சம்மதியாதபடியினாலே, கர்த்தருடைய சித்தம் ஆகக்கடவதென்று அமர்ந்திருந்த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நாட்களுக்குப்பின்பு நாங்கள் பிரயாண சாமான்களை ஆயத்தம்பண்ணிக்கொண்டு எருசலேமுக்குப் போன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ரியாபட்டணத்திலுள்ள சீஷரில் சிலர் எங்களுடனேகூட வந்ததுமன்றி, சீப்புருதீவானாகிய மினாசோன் என்னும் ஒரு பழைய சீஷனிடத்திலே நாங்கள் தங்கும்படியாக அவனையும் தங்களோடே கூட்டிக்கொண்டு வ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ரியாபட்டணத்திலுள்ள சீஷரில் சிலர் எங்களுடனேகூட வந்ததுமன்றி, சீப்புருதீவானாகிய மினாசோன் என்னும் ஒரு பழைய சீஷனிடத்திலே நாங்கள் தங்கும்படியாக அவனையும் தங்களோடே கூட்டிக்கொண்டு வ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அவர்களை விட்டுப் பிரிந்து, துறைபெயர்ந்தபின்பு, நேராயோடி, கோஸ்தீவையும், மறுநாளில் ரோதுதீவையும் சேர்ந்து, அவ்விடம் விட்டுப் பத்தாரா பட்டணத்துக்கு வந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் எருசலேமுக்கு வந்தபோது, சகோதரர் எங்களைச் சந்தோஷமாய் ஏற்றுக்கொண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றுநாளிலே பவுல் எங்களைக் கூட்டிக்கொண்டு, யாக்கோபினிடத்திற்குப் போனான்; மூப்பரெல்லாரும் அங்கே கூடிவ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ை அவன் வினவி, தன் ஊழியத்தினாலே தேவன் புறஜாதிகளிடத்தில் செய்தவைகளை ஒவ்வொன்றாய் விவரித்துச்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ை அவன் வினவி, தன் ஊழியத்தினாலே தேவன் புறஜாதிகளிடத்தில் செய்தவைகளை ஒவ்வொன்றாய் விவரித்துச்சொன்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ை அவர்கள் கேட்டுக் கர்த்தரை மகிமைப்படுத்தினார்கள். பின்பு அவர்கள் அவனை நோக்கி: சகோதரனே, யூதர்களுக்குள் அநேகமாயிரம்பேர் விசுவாசிகளாயிருக்கிறதைப் பார்க்கிறீரே, அவர்களெல்லாரும் நியாயப்பிரமாணத்துக்காக வைராக்கியமுள்ளவர்களாயிருக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ை அவர்கள் கேட்டுக் கர்த்தரை மகிமைப்படுத்தினார்கள். பின்பு அவர்கள் அவனை நோக்கி: சகோதரனே, யூதர்களுக்குள் அநேகமாயிரம்பேர் விசுவாசிகளாயிருக்கிறதைப் பார்க்கிறீரே, அவர்களெல்லாரும் நியாயப்பிரமாணத்துக்காக வைராக்கியமுள்ளவர்களாயிருக்கி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ுறஜாதிகளிடத்திலிருக்கிற யூதரெல்லாரும் தங்கள் பிள்ளைகளுக்கு விருத்தசேதனம் பண்ணவும், முறைமைகளின்படி நடக்கவும் வேண்டுவதில்லையென்று நீர் சொல்லி, இவ்விதமாய் அவர்கள் மோசேயை விட்டுப் பிரிந்துபோகும்படி போதிக்கிறீரென்று இவர்கள் உம்மைக்குறித்துக் கேள்விப்பட்டிருக்கி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ுறஜாதிகளிடத்திலிருக்கிற யூதரெல்லாரும் தங்கள் பிள்ளைகளுக்கு விருத்தசேதனம் பண்ணவும், முறைமைகளின்படி நடக்கவும் வேண்டுவதில்லையென்று நீர் சொல்லி, இவ்விதமாய் அவர்கள் மோசேயை விட்டுப் பிரிந்துபோகும்படி போதிக்கிறீரென்று இவர்கள் உம்மைக்குறித்துக் கேள்விப்பட்டிருக்கி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ுறஜாதிகளிடத்திலிருக்கிற யூதரெல்லாரும் தங்கள் பிள்ளைகளுக்கு விருத்தசேதனம் பண்ணவும், முறைமைகளின்படி நடக்கவும் வேண்டுவதில்லையென்று நீர் சொல்லி, இவ்விதமாய் அவர்கள் மோசேயை விட்டுப் பிரிந்துபோகும்படி போதிக்கிறீரென்று இவர்கள் உம்மைக்குறித்துக் கேள்விப்பட்டிருக்கி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செய்யவேண்டியது என்ன? நீர் வந்திருக்கிறீரென்று இவர்கள் கேள்விப்பட்டு, நிச்சயமாகக் கூட்டங்கூட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பெனிக்கே தேசத்திற்குப்போகிற ஒரு கப்பலைக் கண்டு, அதிலே ஏறிப்போன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செய்யவேண்டியது என்ன? நீர் வந்திருக்கிறீரென்று இவர்கள் கேள்விப்பட்டு, நிச்சயமாகக் கூட்டங்கூடுவ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ாங்கள் உமக்குச் சொல்லுகிறபடி நீர் செய்யவேண்டும்; அதென்னவென்றால். பிரார்த்தனை பண்ணிக்கொண்டவர்களாகிய நாலுபேர் எங்களிடத்தில் இருக்கி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ை நீர் சேர்த்துக்கொண்டு, அவர்களுடனேகூடச் சுத்திகரிப்பு செய்துகொண்டு, அவர்கள் தலைச்சவரம்பண்ணிக்கொள்வதற்குச் செல்லுமானதைச் செலவுசெய்யும்; அப்படிச் செய்தால் உம்மைக்குறித்துக் கேள்விப்பட்ட காரியங்கள் அபத்தமென்றும், நீரும் நியாயப்பிரமாணத்தைக் கைக்கொண்டு நடக்கிறவரென்றும் எல்லாரும் அறிந்துகொள்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ை நீர் சேர்த்துக்கொண்டு, அவர்களுடனேகூடச் சுத்திகரிப்பு செய்துகொண்டு, அவர்கள் தலைச்சவரம்பண்ணிக்கொள்வதற்குச் செல்லுமானதைச் செலவுசெய்யும்; அப்படிச் செய்தால் உம்மைக்குறித்துக் கேள்விப்பட்ட காரியங்கள் அபத்தமென்றும், நீரும் நியாயப்பிரமாணத்தைக் கைக்கொண்டு நடக்கிறவரென்றும் எல்லாரும் அறிந்துகொள்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ை நீர் சேர்த்துக்கொண்டு, அவர்களுடனேகூடச் சுத்திகரிப்பு செய்துகொண்டு, அவர்கள் தலைச்சவரம்பண்ணிக்கொள்வதற்குச் செல்லுமானதைச் செலவுசெய்யும்; அப்படிச் செய்தால் உம்மைக்குறித்துக் கேள்விப்பட்ட காரியங்கள் அபத்தமென்றும், நீரும் நியாயப்பிரமாணத்தைக் கைக்கொண்டு நடக்கிறவரென்றும் எல்லாரும் அறிந்துகொள்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ிசுவாசிகளான புறஜாதியார் இப்படிப்பட்டவைகளைக் கைக்கொள்ளாமல், விக்கிரகங்களுக்குப் படைத்ததிற்கும், இரத்தத்திற்கும், நெருக்குண்டு செத்ததிற்கும், வேசித்தனத்திற்கும், விலகியிருக்கவேண்டுமென்று நாங்கள் தீர்மானம்பண்ணி, அவர்களுக்கு எழுதியனுப்பினோமே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ிசுவாசிகளான புறஜாதியார் இப்படிப்பட்டவைகளைக் கைக்கொள்ளாமல், விக்கிரகங்களுக்குப் படைத்ததிற்கும், இரத்தத்திற்கும், நெருக்குண்டு செத்ததிற்கும், வேசித்தனத்திற்கும், விலகியிருக்கவேண்டுமென்று நாங்கள் தீர்மானம்பண்ணி, அவர்களுக்கு எழுதியனுப்பினோமே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பவுல் அந்த மனுஷரைச் சேர்த்துக்கொண்டு, மறுநாளிலே அவர்களுடனேகூடத் தானும் சுத்திகரிப்பு செய்துகொண்டு, தேவாலயத்தில் பிரவேசித்து, அவர்களில் ஒவ்வொருவனுக்காக வேண்டிய பலிசெலுத்தித் தீருமளவும் சுத்திகரிப்பு நாட்களை நிறைவேற்றுவேனென்று அறிவி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பவுல் அந்த மனுஷரைச் சேர்த்துக்கொண்டு, மறுநாளிலே அவர்களுடனேகூடத் தானும் சுத்திகரிப்பு செய்துகொண்டு, தேவாலயத்தில் பிரவேசித்து, அவர்களில் ஒவ்வொருவனுக்காக வேண்டிய பலிசெலுத்தித் தீருமளவும் சுத்திகரிப்பு நாட்களை நிறைவேற்றுவேனென்று அறிவி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பவுல் அந்த மனுஷரைச் சேர்த்துக்கொண்டு, மறுநாளிலே அவர்களுடனேகூடத் தானும் சுத்திகரிப்பு செய்துகொண்டு, தேவாலயத்தில் பிரவேசித்து, அவர்களில் ஒவ்வொருவனுக்காக வேண்டிய பலிசெலுத்தித் தீருமளவும் சுத்திகரிப்பு நாட்களை நிறைவேற்றுவேனென்று அறிவ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ப்புருதீவைக் கண்டு, அதை இடதுபுறமாக விட்டு, சீரியாநாட்டிற்கு ஓடி, தீருபட்டணத்துறையில் இறங்கினோம்; அங்கே கப்பலின் சரக்குகளை இறக்கவேண்டியத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ஏழுநாட்களும் நிறைவேறி வருகையில், ஆசியாநாட்டிலிருந்து வந்த யூதர்கள் அவனை தேவாலயத்திலே கண்டு, ஜனங்களெல்லாரையும் எடுத்துவிட்டு, அவன்மேல் கைபோட்டு: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ஏழுநாட்களும் நிறைவேறி வருகையில், ஆசியாநாட்டிலிருந்து வந்த யூதர்கள் அவனை தேவாலயத்திலே கண்டு, ஜனங்களெல்லாரையும் எடுத்துவிட்டு, அவன்மேல் கைபோட்டு: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ரே, உதவிசெய்யுங்கள். நம்முடைய ஜனத்திற்கும் வேதப்பிரமாணத்திற்கும் இந்த ஸ்தலத்திற்கும் விரோதமாக எங்கும் எல்லாருக்கும் போதித்துவருகிறவன் இவன்தான்; இந்த தேவாலயத்திற்குள்ளே கிரேக்கரையும் கூட்டிக்கொண்டுவந்து, இந்தப் பரிசுத்த ஸ்தலத்தைத் தீட்டுப்படுத்தினான் என்று சத்தம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ரே, உதவிசெய்யுங்கள். நம்முடைய ஜனத்திற்கும் வேதப்பிரமாணத்திற்கும் இந்த ஸ்தலத்திற்கும் விரோதமாக எங்கும் எல்லாருக்கும் போதித்துவருகிறவன் இவன்தான்; இந்த தேவாலயத்திற்குள்ளே கிரேக்கரையும் கூட்டிக்கொண்டுவந்து, இந்தப் பரிசுத்த ஸ்தலத்தைத் தீட்டுப்படுத்தினான் என்று சத்தம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ஸ்ரவேலரே, உதவிசெய்யுங்கள். நம்முடைய ஜனத்திற்கும் வேதப்பிரமாணத்திற்கும் இந்த ஸ்தலத்திற்கும் விரோதமாக எங்கும் எல்லாருக்கும் போதித்துவருகிறவன் இவன்தான்; இந்த தேவாலயத்திற்குள்ளே கிரேக்கரையும் கூட்டிக்கொண்டுவந்து, இந்தப் பரிசுத்த ஸ்தலத்தைத் தீட்டுப்படுத்தினான் என்று சத்தமிட்ட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பேசியனாகிய துரோப்பீமு என்பவன் முன்னே நகரத்தில் பவுலுடனேகூட இருக்கிறதைக் கண்டிருந்தபடியால், பவுல் அவனை தேவாலயத்தில் கூட்டிக்கொண்டு வந்திருப்பானென்று நினை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பேசியனாகிய துரோப்பீமு என்பவன் முன்னே நகரத்தில் பவுலுடனேகூட இருக்கிறதைக் கண்டிருந்தபடியால், பவுல் அவனை தேவாலயத்தில் கூட்டிக்கொண்டு வந்திருப்பானென்று நினைத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நகரமுழுவதும் கலக்கமுற்றது; ஜனங்கள் கூட்டமாய் ஓடிவந்து, பவுலைப் பிடித்து, அவனை தேவாலயத்திற்குப் புறம்பே இழுத்துக்கொண்டுபோனார்கள்; உடனே கதவுகள் பூட்டப்பட்ட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நகரமுழுவதும் கலக்கமுற்றது; ஜனங்கள் கூட்டமாய் ஓடிவந்து, பவுலைப் பிடித்து, அவனை தேவாலயத்திற்குப் புறம்பே இழுத்துக்கொண்டுபோனார்கள்; உடனே கதவுகள் பூட்டப்பட்ட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அவனைக் கொலைசெய்ய எத்தனித்திருக்கையில், எருசலேம் முழுவதும் கலக்கமாயிருக்கிறதென்று போர்ச்சேவகரின் சேனாபதிக்குச் செய்திவ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ப்புருதீவைக் கண்டு, அதை இடதுபுறமாக விட்டு, சீரியாநாட்டிற்கு ஓடி, தீருபட்டணத்துறையில் இறங்கினோம்; அங்கே கப்பலின் சரக்குகளை இறக்கவேண்டியதாயி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அவனைக் கொலைசெய்ய எத்தனித்திருக்கையில், எருசலேம் முழுவதும் கலக்கமாயிருக்கிறதென்று போர்ச்சேவகரின் சேனாபதிக்குச் செய்திவ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டனே அவன் போர்ச்சேவகரையும் அவர்களுடைய அதிபதிகளையும் கூட்டிக்கொண்டு, அவர்களிடத்திற்கு ஓடினான்; சேனாபதியையும் போர்ச்சேவகரையும் அவர்கள் கண்டபோது பவுலை அடிக்கிறதை விட்டு நிறுத்த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உடனே அவன் போர்ச்சேவகரையும் அவர்களுடைய அதிபதிகளையும் கூட்டிக்கொண்டு, அவர்களிடத்திற்கு ஓடினான்; சேனாபதியையும் போர்ச்சேவகரையும் அவர்கள் கண்டபோது பவுலை அடிக்கிறதை விட்டு நிறுத்த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சேனாபதி கிட்டவந்து அவனைப் பிடித்து, இரண்டு சங்கிலிகளினாலே கட்டும்படி சொல்லி: இவன் யாரென்றும் என்ன செய்தான் என்றும் விசாரித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சேனாபதி கிட்டவந்து அவனைப் பிடித்து, இரண்டு சங்கிலிகளினாலே கட்டும்படி சொல்லி: இவன் யாரென்றும் என்ன செய்தான் என்றும் விசாரித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 ஜனங்கள் பலவிதமாய்ச் சத்தமிட்டார்கள்; சந்தடியினாலே நிச்சயத்தை அவன் அறியக்கூடாமல், அவனைக் கோட்டைக்குள்ளே கொண்டுபோகும்படி கட்டளையிட்ட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ற்கு ஜனங்கள் பலவிதமாய்ச் சத்தமிட்டார்கள்; சந்தடியினாலே நிச்சயத்தை அவன் அறியக்கூடாமல், அவனைக் கோட்டைக்குள்ளே கொண்டுபோகும்படி கட்டளையிட்ட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படிகள்மேல் ஏறினபோது ஜனக்கூட்டம் திரண்டு பின்சென்று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னை அகற்றும் என்று உக்கிரமாய்க் கூப்பிட்டபடியினாலே, போர்ச்சேவகர் அவனைத் தூக்கிக்கொண்டு போகவேண்டியதாயி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பவுலைக் கோட்டைக்குள்ளே கொண்டுபோகிற சமயத்தில், அவன் சேனாபதியை நோக்கி: நான் உம்முடனே ஒரு வார்த்தை பேசலாமா என்றான். அதற்கு அவன்: உனக்குக் கிரேக்குபாஷை தெரியும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்விடத்திலுள்ள சீஷரைக் கண்டுபிடித்து, அங்கே ஏழுநாள் தங்கினோம். அவர்கள் பவுலை நோக்கி: நீர் எருசலேமுக்குப் போகவேண்டாம் என்று ஆவியின் ஏவுதலினாலே சொன்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பவுலைக் கோட்டைக்குள்ளே கொண்டுபோகிற சமயத்தில், அவன் சேனாபதியை நோக்கி: நான் உம்முடனே ஒரு வார்த்தை பேசலாமா என்றான். அதற்கு அவன்: உனக்குக் கிரேக்குபாஷை தெரியுமா?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நீ இந்த நாட்களுக்குமுன்னே கலகமுண்டாக்கி, நாலாயிரங் கொலைபாதகரை வனாந்தரத்திற்குக் கொண்டுபோன எகிப்தியன் அல்லவா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நீ இந்த நாட்களுக்குமுன்னே கலகமுண்டாக்கி, நாலாயிரங் கொலைபாதகரை வனாந்தரத்திற்குக் கொண்டுபோன எகிப்தியன் அல்லவா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ற்குப் பவுல்: நான் சிலிசியா நாட்டிலுள்ள கீர்த்திபெற்ற தர்சுபட்டணத்து யூதன்; ஜனங்களுடனே பேசும்படி எனக்கு உத்தரவாகவேண்டுமென்று உம்மை வேண்டிக்கொள்ளுகிறேன்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ற்குப் பவுல்: நான் சிலிசியா நாட்டிலுள்ள கீர்த்திபெற்ற தர்சுபட்டணத்து யூதன்; ஜனங்களுடனே பேசும்படி எனக்கு உத்தரவாகவேண்டுமென்று உம்மை வேண்டிக்கொள்ளுகிறேன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த்தரவானபோது, பவுல் படிகளின்மேல் நின்று ஜனங்களைப் பார்த்துக் கையமர்த்தினான்; மிகுந்த அமைதலுண்டாயிற்று; அப்பொழுது அவன் எபிரெயுபாஷையிலே பேசத்தொடங்கி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த்தரவானபோது, பவுல் படிகளின்மேல் நின்று ஜனங்களைப் பார்த்துக் கையமர்த்தினான்; மிகுந்த அமைதலுண்டாயிற்று; அப்பொழுது அவன் எபிரெயுபாஷையிலே பேசத்தொடங்க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்விடத்திலுள்ள சீஷரைக் கண்டுபிடித்து, அங்கே ஏழுநாள் தங்கினோம். அவர்கள் பவுலை நோக்கி: நீர் எருசலேமுக்குப் போகவேண்டாம் என்று ஆவியின் ஏவுதலினாலே சொன்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நாட்கள் நிறைவேறினபின்பு, நாங்கள் புறப்பட்டுப்போகையில், அவர்களெல்லாரும் மனைவிகளோடும் பிள்ளைகளோடுங்கூடப் பட்டணத்துக்குப் புறம்பே எங்களை வழிவிட்டனுப்பும்படி வந்தார்கள். அப்பொழுது கடற்கரையிலே நாங்கள் முழங்காற்படியிட்டு ஜெபம்பண்ணின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ರಗೆ ಸಾಗಕಳುಹಿಸಿದರು; ನಾವು ಸಮುದ್ರದ ತೀರದಲ್ಲಿ ಮೊಣಕಾಲೂರಿ ಪ್ರಾರ್ಥನೆ ಮಾಡಿ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ನಾವು ಒಬ್ಬರನ್ನೊಬ್ಬರು ಬಿಟ್ಟು ಹಡಗನ್ನು ಹತ್ತಿದಾಗ ಅವರು ತಮ್ಮ ಮನೆಗೆ ಹಿಂತಿರುಗ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ತೂರಿನಿಂದ ಪ್ರಯಾಣವನ್ನು ಮುಗಿಸಿದ ಮೇಲೆ ಪ್ತೊಲೆಮಾಯಕ್ಕೆ ಬಂದು ಅಲ್ಲಿದ್ದ ಸಹೋದರರನ್ನು ವಂದಿಸಿ ಅವರ ಬಳಿಯಲ್ಲಿ ಒ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 ಇದ್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ಮರುದಿನ ಪೌಲನ ಜೊತೆಯವರಲ್ಲಿದ್ದ ನಾವು ಹೊರಟು ಕೈಸರೈಯಕ್ಕೆ ಸೇರಿ ಏಳು ಮಂದಿಯಲ್ಲಿ ಒಬ್ಬನಾಗಿದ್ದ ಸುವಾರ್ತಿಕನ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ಪ್ಪನ ಮನೆಗೆ ಹೋಗಿ ಅವನೊಂದಿಗೆ ಇದ್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ವನಿ ಪ್ರವಾದಿ ಸುತ್ತಿದ್ದ ಕನ್ಯೆಯರಾದ ನಾಲ್ಕು ಮಂದಿ ಕುಮಾರ್ತೆಯರು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ಾವು ಅಲ್ಲಿ ಆನೇಕ ದಿವಸಗಳು ಇದ್ದ ತರುವಾಯ ಅಗಬನೆಂಬ ಒಬ್ಬ ಪ್ರವಾದಿಯು ಯೂದಾಯದಿಂದ ಅಲ್ಲಿಗೆ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ನು ನಮ್ಮ ಬಳಿಗೆ ಬಂದು ಪೌಲನ ನಡುಕಟ್ಟನ್ನು ತೆಗೆದು ತನ್ನ ಸ್ವಂತ ಕೈಕಾಲುಗಳನ್ನು ಕಟ್ಟಿಕೊಂಡು--ಈ ನಡುಕ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ವನದೋ ಆ ಮನುಷ್ಯನನ್ನು ಯೆಹೂದ್ಯರು ಯೆರೂಸಲೇಮಿನಲ್ಲಿ ಹೀಗೆ ಕಟ್ಟಿ ಅನ್ಯಜನರ ಕೈಗೆ ಒಪ್ಪಿಸುವರು ಎಂದು ಪವಿತ್ರಾತ್ಮ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ದಾದ ಮೇಲೆ ನಾವು ಅವರನ್ನು ಬಿಟ್ಟು ಸಮುದ್ರಪ್ರಯಾಣವಾಗಿ ನೆಟ್ಟಗೆ ಕೋಸ್‌ಗೆ ಬಂದೆವು. ಮರುದಿನ ರೋದಕ್ಕೆ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ತ್ತಾನೆ ಅ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ವೂ ಇವುಗಳನ್ನು ಕೇಳಿದಾಗ ಅವನು ಯೆರೂಸಲೇಮಿಗೆ ಹೋಗಬಾರ ದೆಂದು ನಾವು ಆ ಸ್ಥಳದಲ್ಲಿದ್ದವರೂ ಅವನನ್ನು ಬೇ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ಡ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ದಕ್ಕೆ ಪೌಲನು ಪ್ರತ್ಯುತ್ತರ ವಾಗಿ--ನೀವು ಅತ್ತು ನನ್ನ ಹೃದಯವನ್ನು ಒಡೆಯುವ ದೇನು? ಕರ್ತನಾದ ಯೇಸು ಕ್ರಿಸ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ಸರಿನ ನಿಮಿತ್ತವಾಗಿ ಬಂಧಿಸಲ್ಪಡುವದಕ್ಕೆ ಮಾತ್ರವಲ್ಲದೆ ಯೆರೂಸಲೇಮಿನಲ್ಲಿ ಸಾಯುವದಕ್ಕೂ ನಾನು ಸಿದ್ಧ ನಾಗಿದ್ದೇನೆ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ನು ಒಪ್ಪದೆ ಇದ್ದದರಿಂದ--ಕರ್ತನ ಚಿತ್ತದಂತೆಯೇ ಆಗಲಿ ಎಂದು ಹೇಳಿ ನಾವು ಸುಮ್ಮನಾ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 ದಿವಸಗಳಾದ ಮೇಲೆ ನಾವು ಸಿದ್ಧಪಡಿಸಿ ಕೊಂಡು ಯೆರೂಸಲೇಮಿಗೆ ಹೋ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ಗ ಕೈಸರೈಯದ ಶಿಷ್ಯರಲ್ಲಿ ಸಹ ಕೆಲವರು ನಮ್ಮೊಂದಿಗೆ ಬಂದು ನಾವು ಕುಪ್ರದ ಮ್ನಾಸೋನನೆಂಬ ಪ್ರಾಯ ಹೋದ ಒಬ್ಬ ಶಿಷ್ಯ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ಡ ಇಳುಕೊಳ್ಳುವಂತೆ ತಮ್ಮೊಂದಿಗೆ ಅವನನ್ನು ಕರಕೊಂಡು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ಲ್ಲಿಂದ ಪತರಕ್ಕೆ ಸೇರಿ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ಾವು ಯೆರೂಸಲೇಮಿಗೆ ಬಂದಾಗ ಸಹೋದ ರರು ನಮ್ಮನ್ನು ಸಂತೋಷದಿಂದ ಸೇರಿಸ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ಮರುದಿನ ಪೌಲನು ನಮ್ಮ ಕೂಡ ಯಾಕೋಬನ ಬಳಿಗೆ ಬಂದನು; ಆಗ ಹಿರಿಯರೆಲ್ಲರೂ ಅಲ್ಲಿ ಕೂಡ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ವನು ಅವರನ್ನು ವಂದಿಸಿ ತನ್ನ ಸೇವೆಯ ಮೂಲಕ ದೇವರು ಪ್ರತ್ಯೇಕವಾಗಿ ಅನ್ಯ ಜನರಲ್ಲಿ ಎಂಥ ಕಾರ್ಯಗಳನ್ನು ಮಾಡಿಸಿದ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ವ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ರು ಅದನ್ನು ಕೇಳಿ ಕರ್ತನನ್ನು ಮಹಿಮೆಪಡಿಸಿ ಅವನಿಗೆ--ಸಹೋದರನೇ, ವಿಶ್ವಾಸಿ ಗಳಾದ ಯೆಹೂದ್ಯರು ಎಷ್ಟೋ ಸಾವಿರ ಮಂ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ಾರೆಂಬದನ್ನು ನೀನು ನೋಡುತ್ತೀಯಲ್ಲಾ. ಅವರೆಲ್ಲರೂ ನ್ಯಾಯಪ್ರಮಾಣದ ವಿಷಯದಲ್ಲಿ ಅಭಿಮಾನವುಳ್ಳವರಾಗ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ರು ತಮ್ಮ ಮಕ್ಕಳಿಗೆ ಸುನ್ನತಿ ಮಾಡಿಸಬಾರದೆಂದೂ ಆಚಾರಗಳ ಪ್ರಕಾರ ನಡೆಯಬಾರದೆಂದೂ ಹೇಳುತ್ತಾ ಮೋಶೆ ಬರೆದದ್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್ಯಜಿಸಬೇಕೆಂದು ಅನ್ಯಜನರಲ್ಲಿರುವ ಯೆಹೂದ್ಯರಿಗೆ ನೀನು ಬೋಧಿಸುತ್ತಿದ್ದೀ ಎಂಬದಾಗಿ ನಿನ್ನ ವಿಷಯದಲ್ಲಿ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ಳ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ದರಿಂದ ಏನು ಮಾಡಬೇಕು? ಸಮೂಹವು ಕೂಡಿಬರುವದು ಅವಶ್ಯವಾಗಿದೆ; ನೀನು ಇಲ್ಲಿಗೆ ಬಂದಿದ್ದೀ ಎಂದು ಅ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ಲ್ಲಿ ಫೊಯಿನೀಕೆಗೆ ಹೋಗುವ ಹಡಗನ್ನು ಕಂಡು ಅದನ್ನು ಹತ್ತಿ ಪ್ರಯಾಣವನ್ನು ಸಾಗಿಸಿದ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ೊತ್ತ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ದಕಾರಣ ನಾವು ನಿನಗೆ ಹೇಳುವದನ್ನು ಮಾಡು; ನಮ್ಮಲ್ಲಿ ಪ್ರಮಾಣ ಮಾಡಿದ ನಾಲ್ಕು ಮಂದಿ ಇ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ೀನು ಅವರನ್ನು ಕರೆದುಕೊಂಡು ಹೋಗಿ ಅವರು ತಮ್ಮ ತಲೆಗಳನ್ನು ಬೋಳಿಸಿಕೊಳ್ಳುವಂತೆ ನೀನೂ ಅವ ರೊಂದಿಗೆ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ಮಾಡಿಕೊಂಡು ಅವರಿ ಗೋಸ್ಕರ ವೆಚ್ಚಮಾಡು; ಆಗ ನಿನ್ನ ವಿಷಯವಾಗಿ ಅವರು ಕೇಳಿದವುಗಳು ಏನೂ ಅಲ್ಲವೆಂದೂ ನೀನು ಸ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್ರಮವಾಗಿ ನಡೆಯುತ್ತಾ ನ್ಯಾಯಪ್ರಮಾ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ಂಬಿರುವ ಅನ್ಯಜನರ ವಿಷಯವಾದರೋ ವಿಗ್ರಹಕ್ಕೆ ನೈವೇದ್ಯ ಮಾಡಿದ್ದನ್ನೂ ರಕ್ತವನ್ನೂ ಕುತ್ತಿಗೆ ಹಿಸುಕಿ ಕೊಂದದ್ದ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ದರವನ್ನೂ ಬಿಟ್ಟು ದೂರವಾಗಿರಬೇಕೆಂಬದಾಗಿ ನಾವು ತೀರ್ಮಾನಿಸಿ ಬರೆದೆವೆಂದು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ಗ ಪೌಲನು ಆ ಮನುಷ್ಯರನ್ನು ಕರೆದು ಕೊಂಡು ಮರುದಿನ ಅವರೊಂದಿಗೆ ತನ್ನನ್ನು ಶುದ್ಧಮಾಡಿಕೊಂಡು ಅವ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ಯೊಬ್ಬನಿಗಾಗಿ ಅರ್ಪಣೆಯನ್ನು ಸಮರ್ಪಿಸುವ ವರೆಗೆ ಶುದ್ಧೀಕರಣದ ದಿವಸಗಳು ಪೂರೈಸಲ್ಪಟ್ಟವೆಂದು ಸೂಚಿಸುವ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ಾಲಯದಲ್ಲಿ ಪ್ರವೇಶ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ವು ಕುಪ್ರವನ್ನು ಕಂಡು ಅದನ್ನು ಎಡಗಡೆಗೆ ಬಿಟ್ಟು ಸಿರಿಯದ ಕಡೆಗೆ ಸಾಗಿ ತೂರ್‌ಗೆ ಬಂದು ಇಳಿದೆವು. ಹಡಗು ಅ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 ಏಳು ದಿವಸಗಳು ತುಂಬುತ್ತಿರುವಾಗ ಆಸ್ಯ ದಿಂದ ಬಂದಿದ್ದ ಯೆಹೂದ್ಯರು ಅವನನ್ನು ದೇವಾಲ ಯದಲ್ಲಿ ಕಂಡು ಜನರೆಲ್ಲ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ದ್ರೇಕಿಸಿ ಅವನನ್ನು ಹಿಡಿದು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ಇಸ್ರಾಯೇಲ್‌ ಜನರೇ, ಸಹಾಯ ಮಾಡಿರಿ; ಎಲ್ಲಾ ಕಡೆಯಲ್ಲಿ ಜನರಿಗೂ ಈ ನ್ಯಾಯ ಪ್ರಮಾಣಕ್ಕೂ ಈ ಸ್ಥಳಕ್ಕೂ ವಿರೋಧ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ರಿಗೂ ಬೋಧಿಸುತ್ತಿದ್ದವನು ಈ ಮನುಷ್ಯನೇ; ಇದಲ್ಲದೆ ಗ್ರೀಕರನ್ನು ಸಹ ಈ ದೇವಾಲಯದೊಳಗೆ ಕರೆದು ಕೊಂಡು ಬಂದು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ಸ್ಥಳವನ್ನು ಹೊಲೆ ಮಾಡಿದ್ದಾನೆ ಎಂದು ಕೂ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(ಮುಂಚೆ ಎಫೆಸದವನಾದ ತ್ರೊಫಿಮನನ್ನು ಪೌಲನೊಂದಿಗೆ ಆ ಪಟ್ಟಣದಲ್ಲಿ ಅವರು ಕಂಡಿದ್ದರಿಂದ ಅವನನ್ನು ದೇವಾಲಯದೊಳಗೆ ಪೌಲ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ದುಕೊಂಡು ಬಂದಿದ್ದನೆಂದು ಭಾವಿಸಿದರು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ಆಗ ಪಟ್ಟಣವೆಲ್ಲಾ ಕದಲಿಹೋಯಿತು. ಜನರು ಒಟ್ಟಾಗಿ ಓಡಿಬಂದು ಪೌಲನನ್ನು ಹಿಡಿದು ದೇವಾಲಯದ ಹೊರಗೆ ಎಳೆದುಕೊಂಡು ಬ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ಡಲೆ ಬಾಗಿಲುಗಳು ಮುಚ್ಚಲ್ಪಟ್ಟ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ವರು ಅವನನ್ನು ಕೊಲ್ಲಬೇಕೆಂ ದಿದ್ದಾಗ ಯೆರೂಸಲೇಮಿನಲ್ಲೆಲ್ಲಾ ಗಲಭೆ ಆಯಿತೆಂದು ಪಟಾಲಮಿನ ಮುಖ್ಯ ನಾಯಕನಿಗೆ ವರ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ಕನ್ನು ಇಳಿಸ ಬೇಕ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ಅವನು ತಕ್ಷಣವೇ ಸೈನಿಕರನ್ನೂ ಶತಾಧಿಪತಿಗಳನ್ನೂ ತೆಗೆದುಕೊಂಡು ಅವರ ಬಳಿಗೆ ಓಡಿ ಬಂದನು. ಅವರು ಮುಖ್ಯ ನಾಯಕನ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ೈನಿಕರನ್ನೂ ನೋಡಿ ಪೌಲನನ್ನು ಹೊಡೆಯುವದನ್ನು 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ಮುಖ್ಯ ನಾಯಕನು ಹತ್ತರಕ್ಕೆ ಬಂದು ಅವನನ್ನು ಹಿಡಿದು ಅವನಿಗೆ ಜೋಡು ಸರಪಣಿಯಿಂದ ಕಟ್ಟಬೇಕೆಂದು ಅಪ್ಪಣೆ ಕೊಟ್ಟು--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ರು? ಏನು ಮಾಡಿದ್ದಾನೆ ಎಂದು ಕ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ಆಗ ಸಮೂಹದಲ್ಲಿ ಕೆಲವರು ಒಂದು ವಿಧವಾಗಿ ಬೇರೆ ಕೆಲವರು ಇನ್ನೊಂದು ವಿಧವಾಗಿ ಕೂಗಿದಾಗ ಆ ಗದ್ದಲದ ನಿಜಸ್ಥಿತ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ತಿಳಿಯಲಾರದೆ ಅವನನ್ನು ಕೋಟೆಯೊಳಗೆ ತೆಗೆದುಕೊಂಡು ಹೋಗಬೇಕೆಂದು ಅಪ್ಪಣೆ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ಅವನು ಮೆಟ್ಟಲುಗಳ ಮೇಲೆ ಬಂದಾಗ ಜನರ ಬಲಾತ್ಕಾರದ ನಿಮಿತ್ತ ಸೈನಿಕರು ಅವನನ್ನು ಹೊತ್ತು ಕೊಂಡು 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ಯಾಕಂದರೆ ಗುಂಪಾಗಿ ಕೂಡಿದ ಜನರು ಹಿಂದಿನಿಂದ ಬಂದು--ಅವನನ್ನು ತೆಗೆದುಹಾಕು ಎಂದು ಕೂಗ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ಪೌಲನನ್ನು ಕೋಟೆಯೊಳಗೆ ಕರೆದುಕೊಂಡು ಹೋಗುವದಕ್ಕಿದ್ದಾಗ ಅವನು ಸಹಸ್ರಾಧಿಪತಿಗೆ-- ನಿನ್ನೊಂದಿಗೆ ನಾನು ಮಾತನಾಡಬಹುದ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ಲ್ಲಿ ನಾವು ಶಿಷ್ಯರನ್ನು ಕಂಡು ಏಳು ದಿವಸ ಇದ್ದೆವು; ಪೌಲನು ಯೆರೂಸ ಲೇಮಿಗೆ ಹೋಗಬಾರದೆಂದು ಅವರು ಆತ್ಮನ ಮುಖಾಂತ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ಕೇಳಿದಾಗ ಅವನು--ನೀನು ಗ್ರೀಕ್‌ ಮಾತನಾಡ ಬಲ್ಲೆಯ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ಸ್ವಲ್ಪ ದಿವಸಗಳ ಮುಂಚೆ ದಂಗೆಯ ನ್ನೆಬ್ಬಿಸಿ ಕೊಲೆಗಡುಕರಾದ ನಾಲ್ಕುಸಾವಿರ ಮನುಷ್ಯ ರನ್ನು ಅಡವಿಗೆ ತೆಗೆದುಕೊಂಡು ಹೋ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 ಐಗುಪ್ತ್ಯನು ನೀನೇ ಅಲ್ಲವೋ ಎಂದು ಕ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ಆದರೆ ಪೌಲನು--ನಾನು ಪ್ರಖ್ಯಾತವಾದ ಕಿಲಿಕ್ಯದ ತಾರ್ಸ ಪಟ್ಟಣದಲ್ಲಿ ನಿವಾಸಿಯಾಗಿರುವ ಯೆಹೂದ್ಯನು; ಈ ಜನ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ಾಡುವಂತೆ ನನಗೆ ಅಪ್ಪಣೆ ಕೊಡು ಎಂದು ನಾನು ನಿನ್ನನ್ನು ಕೇಳಿಕೊಳ್ಳುತ್ತ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ಅವನು ಅಪ್ಪಣೆ ಕೊಟ್ಟಾಗ ಪೌಲನು ಮೆಟ್ಟಲುಗಳ ಮೇಲೆ ನಿಂತು ಜನರಿಗೆ ಕೈಸನ್ನೆ ಮಾಡಿದನು. ದೊಡ್ಡ ನಿಶ್ಶಬ್ದತೆ ಉಂಟಾ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ಬ್ರಿಯ ಭಾಷೆಯಲ್ಲಿ ಅವರೊಂದ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 ದಿವಸಗಳು ಕಳೆದ ಮೇಲೆ ನಾವು ಹೊರಟು ಹೋಗುತ್ತಿರುವಾಗ ಅವರು ತಮ್ಮ ಹೆಂಡತಿಯರು ಮಕ್ಕಳ ಸಹಿತವಾಗಿ ನಮ್ಮನ್ನು ಪಟ್ಟ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2026-06-03T08:12:23Z</dcterms:created>
  <dcterms:modified xsi:type="dcterms:W3CDTF">2026-06-03T08:12:23Z</dcterms:modified>
  <dc:title>அப்போஸ்தலர்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