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presProps" Target="presProps.xml"/>
  <Relationship Id="rId82" Type="http://schemas.openxmlformats.org/officeDocument/2006/relationships/viewProps" Target="viewProps.xml"/>
  <Relationship Id="rId8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வர்கள் கலகமுள்ள ஜனங்களும், பொய்பேசுகிற பிள்ளைகளும், கர்த்தருடைய வேதத்தைக் கேட்க மனதில்லாத புத்திரருமாயிருக்கிற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வர்கள் கலகமுள்ள ஜனங்களும், பொய்பேசுகிற பிள்ளைகளும், கர்த்தருடைய வேதத்தைக் கேட்க மனதில்லாத புத்திரருமாயிருக்கிற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வர்கள் தரிசனக்காரரை நோக்கி: தரிசனங் காணவேண்டாம் என்றும், ஞானதிருஷ்டிக்காரரை நோக்கி: யதார்த்தமாய் எங்களுக்குத் தரிசனஞ்சொல்லாமல் எங்களுக்கு இதமான சொற்களை உரைத்து, மாயமானவைகளைத் திருஷ்டியுங்கள் என்றும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வர்கள் தரிசனக்காரரை நோக்கி: தரிசனங் காணவேண்டாம் என்றும், ஞானதிருஷ்டிக்காரரை நோக்கி: யதார்த்தமாய் எங்களுக்குத் தரிசனஞ்சொல்லாமல் எங்களுக்கு இதமான சொற்களை உரைத்து, மாயமானவைகளைத் திருஷ்டியுங்கள் என்றும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வர்கள் தரிசனக்காரரை நோக்கி: தரிசனங் காணவேண்டாம் என்றும், ஞானதிருஷ்டிக்காரரை நோக்கி: யதார்த்தமாய் எங்களுக்குத் தரிசனஞ்சொல்லாமல் எங்களுக்கு இதமான சொற்களை உரைத்து, மாயமானவைகளைத் திருஷ்டியுங்கள் என்றும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் வழியை விட்டு, பாதையினின்று விலகி, இஸ்ரவேலின் பரிசுத்தரை எங்கள் முன்பாக இராமல் ஓயப்பண்ணுங்கள் என்றும் சொல்லுகி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் வழியை விட்டு, பாதையினின்று விலகி, இஸ்ரவேலின் பரிசுத்தரை எங்கள் முன்பாக இராமல் ஓயப்பண்ணுங்கள் என்றும் சொல்லுகிற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ங்கள் இந்த வார்த்தையை வெறுத்து, இடுக்கமும் தாறுமாறும் செய்கிறதை நம்பி, அதைச் சார்ந்துகொள்ளுகிறபடியால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ங்கள் இந்த வார்த்தையை வெறுத்து, இடுக்கமும் தாறுமாறும் செய்கிறதை நம்பி, அதைச் சார்ந்துகொள்ளுகிறபடியால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ந்த அக்கிரமம் உங்களுக்கு உயர்த்த சுவரில் விழப் பிதுங்கிநிற்கிறதும், திடீரென்று சடிதியாய் இடியப் போகிறதுமான வெடிப்பைப்போல இருக்கும் என்று இஸ்ரவேலின் பரிசுத்தர் சொல்லு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ந்த அக்கிரமம் உங்களுக்கு உயர்த்த சுவரில் விழப் பிதுங்கிநிற்கிறதும், திடீரென்று சடிதியாய் இடியப் போகிறதுமான வெடிப்பைப்போல இருக்கும் என்று இஸ்ரவேலின் பரிசுத்தர் சொல்லு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ை அவர் தப்பவிடாமல் உடையும்படி குயக்கலத்தை நொறுக்குவதுபோல அவர்களை நொறுக்குவார்; அடுப்பிலே நெருப்பு எடுக்கிறதற்கும், குளத்திலே தண்ணீர் மொள்ளுகிறதற்கும் நொறுங்கின துண்டுகளில், ஒரு ஓடாகிலும் அகப்படாதேபோ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ை அவர் தப்பவிடாமல் உடையும்படி குயக்கலத்தை நொறுக்குவதுபோல அவர்களை நொறுக்குவார்; அடுப்பிலே நெருப்பு எடுக்கிறதற்கும், குளத்திலே தண்ணீர் மொள்ளுகிறதற்கும் நொறுங்கின துண்டுகளில், ஒரு ஓடாகிலும் அகப்படாதேபோ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ை அவர் தப்பவிடாமல் உடையும்படி குயக்கலத்தை நொறுக்குவதுபோல அவர்களை நொறுக்குவார்; அடுப்பிலே நெருப்பு எடுக்கிறதற்கும், குளத்திலே தண்ணீர் மொள்ளுகிறதற்கும் நொறுங்கின துண்டுகளில், ஒரு ஓடாகிலும் அகப்படாதேபோ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ங்கள் மனந்திரும்பி அமர்ந்திருந்தால் இரட்சிக்கப்படுவீர்கள்; அமரிக்கையும் நம்பிக்கையுமே உங்கள் பெலனாயிருக்கும் என்று இஸ்ரவேலின் பரிசுத்தராயிருக்கிற கர்த்தராகிய தேவன் சொல்லுகிறார்; நீங்களோ அப்படிச் செய்ய மனதாயிராமல்;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ங்கள் மனந்திரும்பி அமர்ந்திருந்தால் இரட்சிக்கப்படுவீர்கள்; அமரிக்கையும் நம்பிக்கையுமே உங்கள் பெலனாயிருக்கும் என்று இஸ்ரவேலின் பரிசுத்தராயிருக்கிற கர்த்தராகிய தேவன் சொல்லுகிறார்; நீங்களோ அப்படிச் செய்ய மனதாயிராமல்;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ங்கள் மனந்திரும்பி அமர்ந்திருந்தால் இரட்சிக்கப்படுவீர்கள்; அமரிக்கையும் நம்பிக்கையுமே உங்கள் பெலனாயிருக்கும் என்று இஸ்ரவேலின் பரிசுத்தராயிருக்கிற கர்த்தராகிய தேவன் சொல்லுகிறார்; நீங்களோ அப்படிச் செய்ய மனதாயிராமல்;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டியல்ல, குதிரைகளின்மேல் ஏறி ஓடிப்போவோம் என்கிறீர்கள்; அப்படியே ஓடிப்போவீர்கள், வேகமான வாகனங்களின்மேல் ஏறிப்போவோம் என்கிறீர்கள்; அப்படியே உங்களைத் துரத்துகிறவர்கள் வேகமாய்த்துரத்துவ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டியல்ல, குதிரைகளின்மேல் ஏறி ஓடிப்போவோம் என்கிறீர்கள்; அப்படியே ஓடிப்போவீர்கள், வேகமான வாகனங்களின்மேல் ஏறிப்போவோம் என்கிறீர்கள்; அப்படியே உங்களைத் துரத்துகிறவர்கள் வேகமாய்த்துரத்துவ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ங்கள் மலையுச்சியின்மேல் ஒரு கம்பத்தைப்போலவும், மேட்டின்மேல் ஒரு காடியைப்போலவும் மீந்திருக்குமட்டாக, ஒருவன் பயமுறுத்த ஆயிரம்பேரும், ஐந்துபேர் பயமுறுத்த நீங்கள் அனைவரும் ஓடிப்போவீ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ங்கள் மலையுச்சியின்மேல் ஒரு கம்பத்தைப்போலவும், மேட்டின்மேல் ஒரு காடியைப்போலவும் மீந்திருக்குமட்டாக, ஒருவன் பயமுறுத்த ஆயிரம்பேரும், ஐந்துபேர் பயமுறுத்த நீங்கள் அனைவரும் ஓடிப்போவீ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ங்கள் மலையுச்சியின்மேல் ஒரு கம்பத்தைப்போலவும், மேட்டின்மேல் ஒரு காடியைப்போலவும் மீந்திருக்குமட்டாக, ஒருவன் பயமுறுத்த ஆயிரம்பேரும், ஐந்துபேர் பயமுறுத்த நீங்கள் அனைவரும் ஓடிப்போவீ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னாலும் உங்களுக்கு இரங்கும்படி கர்த்தர் காத்திருப்பார், உங்கள்மேல் மனதுருகும்படி எழுந்திருப்பார்; கர்த்தர் நீதிசெய்கிற தேவன்; அவருக்குக் காத்திருக்கிற அனைவரும் பாக்கியவான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னாலும் உங்களுக்கு இரங்கும்படி கர்த்தர் காத்திருப்பார், உங்கள்மேல் மனதுருகும்படி எழுந்திருப்பார்; கர்த்தர் நீதிசெய்கிற தேவன்; அவருக்குக் காத்திருக்கிற அனைவரும் பாக்கியவான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ீயோனைச் சேர்ந்த ஜனங்கள் எருசலேமில் வாசமாயிருப்பார்கள்; இனி நீ அழுதுகொண்டிராய்; உன் கூப்பிடுதலின் சத்தத்துக்கு அவர் உருக்கமாய் இரங்கி அதைக் கேட்டவுடனே உனக்கு மறுஉத்தரவு அருளுவ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ீயோனைச் சேர்ந்த ஜனங்கள் எருசலேமில் வாசமாயிருப்பார்கள்; இனி நீ அழுதுகொண்டிராய்; உன் கூப்பிடுதலின் சத்தத்துக்கு அவர் உருக்கமாய் இரங்கி அதைக் கேட்டவுடனே உனக்கு மறுஉத்தரவு அருளுவ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ண்டவர் உங்களுக்குத் துன்பத்தின் அப்பத்தையும், உபத்திரவத்தின் தண்ணீரையும் கொடுத்தாலும், உன் போதகர்கள் இனி ஒருபோதும் மறைந்திருக்கமாட்டார்கள்; உன் கண்கள் உன் போதகர்களைக் காண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ண்டவர் உங்களுக்குத் துன்பத்தின் அப்பத்தையும், உபத்திரவத்தின் தண்ணீரையும் கொடுத்தாலும், உன் போதகர்கள் இனி ஒருபோதும் மறைந்திருக்கமாட்டார்கள்; உன் கண்கள் உன் போதகர்களைக் காண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ண்டவர் உங்களுக்குத் துன்பத்தின் அப்பத்தையும், உபத்திரவத்தின் தண்ணீரையும் கொடுத்தாலும், உன் போதகர்கள் இனி ஒருபோதும் மறைந்திருக்கமாட்டார்கள்; உன் கண்கள் உன் போதகர்களைக் காண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ங்கள் வலதுபுறமாய்ச் சாயும்போதும், இடதுபுறமாய்ச் சாயும்போதும்: வழி இதுவே, இதிலே நடவுங்கள் என்று உங்களுக்குப் பின்னாலே சொல்லும் வார்த்தையை உங்கள் காதுகள் கேட்க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ங்கள் வலதுபுறமாய்ச் சாயும்போதும், இடதுபுறமாய்ச் சாயும்போதும்: வழி இதுவே, இதிலே நடவுங்கள் என்று உங்களுக்குப் பின்னாலே சொல்லும் வார்த்தையை உங்கள் காதுகள் கேட்க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ன் சுரூபங்களை மூடிய வெள்ளித்தகட்டையும், உன் விக்கிரகங்களின் பொன் ஆடையாபரணத்தையும் தீட்டாக எண்ணி, அவைகளைத் தீட்டுப்பட்ட வஸ்திரம்போல எறிந்துவிட்டு, அதைச் சீ! போ என்பாய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ன் சுரூபங்களை மூடிய வெள்ளித்தகட்டையும், உன் விக்கிரகங்களின் பொன் ஆடையாபரணத்தையும் தீட்டாக எண்ணி, அவைகளைத் தீட்டுப்பட்ட வஸ்திரம்போல எறிந்துவிட்டு, அதைச் சீ! போ என்பாய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நீ நிலத்தில் விதைக்கும் உன் விதைக்கு அவர் மழையையும், நிலத்தின் பலனாகிய ஆகாரத்தையும் தருவார்; அது கொழுமையும் புஷ்டியுமாய் இருக்கும்; அக்காலத்திலே உன் ஆடுமாடுகள் விஸ்தாரமான மேய்ச்சலுள்ள ஸ்தலத்திலே மேய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நீ நிலத்தில் விதைக்கும் உன் விதைக்கு அவர் மழையையும், நிலத்தின் பலனாகிய ஆகாரத்தையும் தருவார்; அது கொழுமையும் புஷ்டியுமாய் இருக்கும்; அக்காலத்திலே உன் ஆடுமாடுகள் விஸ்தாரமான மேய்ச்சலுள்ள ஸ்தலத்திலே மேய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நீ நிலத்தில் விதைக்கும் உன் விதைக்கு அவர் மழையையும், நிலத்தின் பலனாகிய ஆகாரத்தையும் தருவார்; அது கொழுமையும் புஷ்டியுமாய் இருக்கும்; அக்காலத்திலே உன் ஆடுமாடுகள் விஸ்தாரமான மேய்ச்சலுள்ள ஸ்தலத்திலே மேய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ிலத்தை உழுகிற எருதுகளும் கழுதைமறிகளும், முறத்தினாலும் தூற்றுக்கூடையினாலும் தூற்றப்பட்ட ருசியுள்ள கப்பிகளைத் தின்ன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ிலத்தை உழுகிற எருதுகளும் கழுதைமறிகளும், முறத்தினாலும் தூற்றுக்கூடையினாலும் தூற்றப்பட்ட ருசியுள்ள கப்பிகளைத் தின்னு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ோபுரங்கள் விழுகிற மகா சங்காரத்தின் நாளிலே உயரமான சகல மலைகளின்மேலும், உயரமான சகலமேடுகளின்மேலும் ஆறுகளும் வாய்க்கால்களும் உண்டாகு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ோபுரங்கள் விழுகிற மகா சங்காரத்தின் நாளிலே உயரமான சகல மலைகளின்மேலும், உயரமான சகலமேடுகளின்மேலும் ஆறுகளும் வாய்க்கால்களும் உண்டாக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ர்த்தர் தமது ஜனத்தின் முறிவைக் கட்டி, அதின் அடிக்காயத்தைக் குணமாக்கும் நாளிலே, சந்திரனுடைய வெளிச்சம் சூரியனுடைய வெளிச்சத்தைப்போலவும், சூரியனுடைய வெளிச்சம் ஏழத்தனையாய் ஏழு பகலின் வெளிச்சத்தைப்போலவும் இருக்க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ர்த்தர் தமது ஜனத்தின் முறிவைக் கட்டி, அதின் அடிக்காயத்தைக் குணமாக்கும் நாளிலே, சந்திரனுடைய வெளிச்சம் சூரியனுடைய வெளிச்சத்தைப்போலவும், சூரியனுடைய வெளிச்சம் ஏழத்தனையாய் ஏழு பகலின் வெளிச்சத்தைப்போலவும் இருக்கு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ர்த்தர் தமது ஜனத்தின் முறிவைக் கட்டி, அதின் அடிக்காயத்தைக் குணமாக்கும் நாளிலே, சந்திரனுடைய வெளிச்சம் சூரியனுடைய வெளிச்சத்தைப்போலவும், சூரியனுடைய வெளிச்சம் ஏழத்தனையாய் ஏழு பகலின் வெளிச்சத்தைப்போலவும் இருக்கு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தோ, கர்த்தருடைய நாமம் தூரத்திலிருந்து வரும்; அவருடைய கோபம் எரிகிறதும் கனன்று புகைகிறதுமாயிருக்கும்; அவருடைய உதடுகள் சினத்தால் நிறைந்து, அவருடைய நாவு பட்சிக்கிற அக்கினிபோல இருக்கு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தோ, கர்த்தருடைய நாமம் தூரத்திலிருந்து வரும்; அவருடைய கோபம் எரிகிறதும் கனன்று புகைகிறதுமாயிருக்கும்; அவருடைய உதடுகள் சினத்தால் நிறைந்து, அவருடைய நாவு பட்சிக்கிற அக்கினிபோல இருக்கு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ாசம் என்னும் சல்லடையிலே ஜாதிகளை அரிக்கும்படிக்கு அவர் ஊதும் சுவாசம் கழுத்துமட்டும் எட்டுகிற ஆற்றுவெள்ளத்தைப்போலவும், ஜனங்களுடைய வாயிலேபோட்டு அலைக்கழிக்கிற கடிவாளத்தைப்போலவும் இருக்கும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ாசம் என்னும் சல்லடையிலே ஜாதிகளை அரிக்கும்படிக்கு அவர் ஊதும் சுவாசம் கழுத்துமட்டும் எட்டுகிற ஆற்றுவெள்ளத்தைப்போலவும், ஜனங்களுடைய வாயிலேபோட்டு அலைக்கழிக்கிற கடிவாளத்தைப்போலவும் இருக்கும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ாசம் என்னும் சல்லடையிலே ஜாதிகளை அரிக்கும்படிக்கு அவர் ஊதும் சுவாசம் கழுத்துமட்டும் எட்டுகிற ஆற்றுவெள்ளத்தைப்போலவும், ஜனங்களுடைய வாயிலேபோட்டு அலைக்கழிக்கிற கடிவாளத்தைப்போலவும் இருக்கும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ண்டிகை ஆசரிக்கப்படும் இராத்திரியிலே பாடுகிறதுபோலப் பாடுவீர்கள்; கர்த்தருடைய பர்வதமாகிய இஸ்ரவேலின் கன்மலையண்டைக்குப்போக நாகசுரத்தோடே நடந்துவருகிறபோது மகிழுகிறதுபோல மகிழ்வீ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ண்டிகை ஆசரிக்கப்படும் இராத்திரியிலே பாடுகிறதுபோலப் பாடுவீர்கள்; கர்த்தருடைய பர்வதமாகிய இஸ்ரவேலின் கன்மலையண்டைக்குப்போக நாகசுரத்தோடே நடந்துவருகிறபோது மகிழுகிறதுபோல மகிழ்வீ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ண்டிகை ஆசரிக்கப்படும் இராத்திரியிலே பாடுகிறதுபோலப் பாடுவீர்கள்; கர்த்தருடைய பர்வதமாகிய இஸ்ரவேலின் கன்மலையண்டைக்குப்போக நாகசுரத்தோடே நடந்துவருகிறபோது மகிழுகிறதுபோல மகிழ்வீ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ர்த்தர் மகத்துவமானவர்; தமது சத்தத்தைக் கேட்கப்பண்ணி, உக்கிர கோபத்தினாலும், பட்சிக்கிற அக்கினிஜுவாலையினாலும், இடி பெருவெள்ளம் கல்மழையினாலும், தமது புயத்தின் வல்லமையைக் காண்பிப்ப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ர்த்தர் மகத்துவமானவர்; தமது சத்தத்தைக் கேட்கப்பண்ணி, உக்கிர கோபத்தினாலும், பட்சிக்கிற அக்கினிஜுவாலையினாலும், இடி பெருவெள்ளம் கல்மழையினாலும், தமது புயத்தின் வல்லமையைக் காண்பிப்ப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ர்த்தர் மகத்துவமானவர்; தமது சத்தத்தைக் கேட்கப்பண்ணி, உக்கிர கோபத்தினாலும், பட்சிக்கிற அக்கினிஜுவாலையினாலும், இடி பெருவெள்ளம் கல்மழையினாலும், தமது புயத்தின் வல்லமையைக் காண்பிப்ப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தண்டாயுதத்தினால் அடித்த அசீரியன் கர்த்தருடைய சத்தத்தினாலே நொறுங்குண்டுபோவ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கர்த்தர் அவன்மேல் சுமத்தும் ஆக்கினைத்தண்டம் செல்லுமிடமெங்கும் மேளங்களும் வீணைகளும் அதினுடன் போகும்; கொடிய யுத்தங்களினால் அவனை எதிர்த்து யுத்தஞ்செய்வா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கர்த்தர் அவன்மேல் சுமத்தும் ஆக்கினைத்தண்டம் செல்லுமிடமெங்கும் மேளங்களும் வீணைகளும் அதினுடன் போகும்; கொடிய யுத்தங்களினால் அவனை எதிர்த்து யுத்தஞ்செய்வா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தோப்பேத் ஏற்கனவே ஏற்படுத்தப்பட்டது; ராஜாவுக்கு அது ஆயத்தப்படுத்தப்பட்டது; அதை ஆழமும் விசாலமுமாக்கினார்; வேகும்படி அக்கினியும் மிகுந்த விறகுமுண்டு; கர்த்தரின் சுவாசம் கந்தகத் தீயைப்போல அதைக் கொளுத்தும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தோப்பேத் ஏற்கனவே ஏற்படுத்தப்பட்டது; ராஜாவுக்கு அது ஆயத்தப்படுத்தப்பட்டது; அதை ஆழமும் விசாலமுமாக்கினார்; வேகும்படி அக்கினியும் மிகுந்த விறகுமுண்டு; கர்த்தரின் சுவாசம் கந்தகத் தீயைப்போல அதைக் கொளுத்தும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தோப்பேத் ஏற்கனவே ஏற்படுத்தப்பட்டது; ராஜாவுக்கு அது ஆயத்தப்படுத்தப்பட்டது; அதை ஆழமும் விசாலமுமாக்கினார்; வேகும்படி அக்கினியும் மிகுந்த விறகுமுண்டு; கர்த்தரின் சுவாசம் கந்தகத் தீயைப்போல அதைக் கொளுத்தும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ாவத்தோடே பாவத்தைக் கூட்டும்படி, என்னை அல்லாமல் ஆலோசனைபண்ணி, என் ஆவியை அல்லாமல் தங்களை மூடிக்கொள்ளப் பார்க்கிறவர்களும்,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ாவத்தோடே பாவத்தைக் கூட்டும்படி, என்னை அல்லாமல் ஆலோசனைபண்ணி, என் ஆவியை அல்லாமல் தங்களை மூடிக்கொள்ளப் பார்க்கிறவர்களும்,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ாவத்தோடே பாவத்தைக் கூட்டும்படி, என்னை அல்லாமல் ஆலோசனைபண்ணி, என் ஆவியை அல்லாமல் தங்களை மூடிக்கொள்ளப் பார்க்கிறவர்களும்,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வாக்கைக் கேளாமல் பார்வோனின் பெலத்தினாலே பெலக்கவும், எகிப்தின் நிழலிலே ஒதுங்கவும் வேண்டும் என்று எகிப்துக்குப் போகிறவர்களுமாகிய முரட்டாட்டமுள்ள புத்திரருக்கு ஐயோ! என்று கர்த்தர் சொல்லுகிறார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வாக்கைக் கேளாமல் பார்வோனின் பெலத்தினாலே பெலக்கவும், எகிப்தின் நிழலிலே ஒதுங்கவும் வேண்டும் என்று எகிப்துக்குப் போகிறவர்களுமாகிய முரட்டாட்டமுள்ள புத்திரருக்கு ஐயோ! என்று கர்த்தர் சொல்லுகிறார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ார்வோனுடைய பெலன் உங்களுக்கு வெட்கமாகவும் எகிப்தினுடைய நிழலொதுக்கு உங்களுக்கு இலச்சையாகவும் இருக்கும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பிரபுக்கள் சோவானிலே போய் அவர்கள் ஸ்தானாபதிகள் ஆனேஸ்மட்டும் சேருகிறார்கள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னாலும் தங்கள் காயத்துக்கும் பிரயோஜனத்துக்கும் உதவாமல், வெட்கத்துக்கும் நிந்தைக்குமே உதவும் ஜனத்தினாலே யாவரும் வெட்கப்படுவார்கள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னாலும் தங்கள் காயத்துக்கும் பிரயோஜனத்துக்கும் உதவாமல், வெட்கத்துக்கும் நிந்தைக்குமே உதவும் ஜனத்தினாலே யாவரும் வெட்கப்படுவார்கள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ெற்கேபோகிற மிருகஜீவன்களின் பாரம். துஷ்டசிங்கமும், கிழச்சிங்கமும், விரியனும், பறக்கிற கொள்ளிவாய்ச்சர்ப்பமும் வருகிறதும், நெருக்கமும் இடுக்கமும் அடைவிக்கிறதுமான தேசத்துக்கு, அவர்கள் கழுதை மறிகளுடைய முதுகின்மேல் தங்கள் ஆஸ்திகளையும், ஒட்டகங்களுடைய முதுகின்மேல் தங்கள் பொக்கிஷகளையும், தங்களுக்கு உதவாத ஜனத்தண்டைக்கு ஏற்றிக்கொண்டுபோகிறார்கள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ெற்கேபோகிற மிருகஜீவன்களின் பாரம். துஷ்டசிங்கமும், கிழச்சிங்கமும், விரியனும், பறக்கிற கொள்ளிவாய்ச்சர்ப்பமும் வருகிறதும், நெருக்கமும் இடுக்கமும் அடைவிக்கிறதுமான தேசத்துக்கு, அவர்கள் கழுதை மறிகளுடைய முதுகின்மேல் தங்கள் ஆஸ்திகளையும், ஒட்டகங்களுடைய முதுகின்மேல் தங்கள் பொக்கிஷகளையும், தங்களுக்கு உதவாத ஜனத்தண்டைக்கு ஏற்றிக்கொண்டுபோகிறார்கள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ெற்கேபோகிற மிருகஜீவன்களின் பாரம். துஷ்டசிங்கமும், கிழச்சிங்கமும், விரியனும், பறக்கிற கொள்ளிவாய்ச்சர்ப்பமும் வருகிறதும், நெருக்கமும் இடுக்கமும் அடைவிக்கிறதுமான தேசத்துக்கு, அவர்கள் கழுதை மறிகளுடைய முதுகின்மேல் தங்கள் ஆஸ்திகளையும், ஒட்டகங்களுடைய முதுகின்மேல் தங்கள் பொக்கிஷகளையும், தங்களுக்கு உதவாத ஜனத்தண்டைக்கு ஏற்றிக்கொண்டுபோகிறார்கள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ெற்கேபோகிற மிருகஜீவன்களின் பாரம். துஷ்டசிங்கமும், கிழச்சிங்கமும், விரியனும், பறக்கிற கொள்ளிவாய்ச்சர்ப்பமும் வருகிறதும், நெருக்கமும் இடுக்கமும் அடைவிக்கிறதுமான தேசத்துக்கு, அவர்கள் கழுதை மறிகளுடைய முதுகின்மேல் தங்கள் ஆஸ்திகளையும், ஒட்டகங்களுடைய முதுகின்மேல் தங்கள் பொக்கிஷகளையும், தங்களுக்கு உதவாத ஜனத்தண்டைக்கு ஏற்றிக்கொண்டுபோகிறார்கள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கிப்தியர் சகாயம்பண்ணுவது வியர்த்தமும் வீணுமாம்; ஆகையால், சும்மாயிருப்பதே அவர்களுக்குப் பெலன் என்று அதற்காகக் கூறுகிறேன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கிப்தியர் சகாயம்பண்ணுவது வியர்த்தமும் வீணுமாம்; ஆகையால், சும்மாயிருப்பதே அவர்களுக்குப் பெலன் என்று அதற்காகக் கூறுகிறேன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ப்பொழுது நீ போய், இது பிற்காலத்துக்கு என்றென்றைக்கும் இருக்கும்படி, இதை அவர்களுக்கு முன்பாக ஒரு பலகையில் எழுதி, ஒரு புஸ்தகத்தில் வரை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ப்பொழுது நீ போய், இது பிற்காலத்துக்கு என்றென்றைக்கும் இருக்கும்படி, இதை அவர்களுக்கு முன்பாக ஒரு பலகையில் எழுதி, ஒரு புஸ்தகத்தில் வரை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44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এই সব লোক শিশুদের মতো| তারা তাদের পিতামাতাকে মান্য করতে চায় না| তারা মিথ্যা কথা বলে এবং ঈশ্ব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ধি শুনতে অস্বীকার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ারা ভাব্বাদীদের বলে, “ভবিষ্যদ্বাণী করো না! যা যা আমাদের করা উচিত্‌ সে বিষয়ে স্বপ্ন দেখো ন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দের সত্যি কথা বলো না| সুন্দর জিনিসের কথা আমাদের বল এবং আমাদের মধ্যে ভাল অনুভূতির সঞ্চার কর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দের শুধু ভাল ভাল জিনিস দেখাও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সেই সব জিনিস দেখাবে যা যা ঘটবে! সেগুলিকে আমাদের থেকে বরং দূরে সরিয়ে রাখ! ইস্রায়েলের ঈশ্ব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থা আমাদের বোল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ইস্রায়েলের পবিত্র জনটি বলেন, “তোমরা প্রভুর কাছ থেকে আসা এই বার্তা গ্রহণ করতে অস্বীকার করেছ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রা পীড়ন ও মিথ্যার ওপর নির্ভর করতে চা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এসব কাজের জন্য তোমরা অপরাধী| তোমরা আসলে ফাটল ধরা উঁচু প্রাচীরের মতোই| সেই প্রাচীরের পতন হবে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 ছোট ছোট টুকরোয পরিণত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তোমরা চীনামাটির বাসনের মতো ভেঙ্গে ছোট ছোট টুকরোয পরিণত হবে| এই টুকরোগুলি কোন কাজেই লাগ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রা সেই টুকরোগুলোকে গরম কযলার টুকরো তোলার কাজে অথবা জলাশয থেকে জল আনার কাজে ব্যবহার করতে পার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প্রভু, আমার গুরু, ইস্রায়েলের পবিত্র জনটি বলেন, “তোমরা যদি আমার কাছে ফিরে আসো তবে সুরক্ষিত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রা যদি আমার ওপর আস্থা রাখ তবেই পাবে আসল শক্তি| কিন্তু তোমাদের শান্ত হতে হবে|”কিন্তু তোমরা তা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াও ন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তোমরা বলবে, “না, আমাদের পালিয়ে যাওয়ার জন্য ঘোড়া চাই|” নিশ্চয়ই তোমরা ঘোড়ায় চেপে পাল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বে| কিন্তু শএুরা তোমাদের পেছনে তাড়া করবে| এবং শএুরা তোমাদের ঘোড়ার থেকেও দ্রুতগামী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এক জন শএু তোমাদের ভয় দেখাবে এবং তোমাদের এক হাজার লোক পালিয়ে যাবে| যখন পাঁচজন শএু তোমাদের ভ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াবে তখন তোমরা সবাই ওদের কাছ থেকে পালিয়ে যাবে| তোমাদের সেনাদের যে জিনিসটা শুধুমাত্র পড়ে থাকবে 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ল পাহাড়ের ওপর একটি পতাকার দণ্ড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প্রভু তোমাদের প্রতি তাঁর করুণা দেখাতে চান| তিনি অপেক্ষা করছেন| তিনি উঠে দাঁড়াতে চান এবং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রাম দিতে চান| প্রভু ঈশ্বর ন্যায়পরায়ণ এবং যারা প্রভুর কৃপার অপেক্ষায আছেন তারা সুখী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প্রভুর লোকরা সিয়োন পর্বতের ওপর জেরুশালেমে বাস করবে| তোমরা এন্দনরত থাকবে না| প্রভু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ন্না শুনবেন এবং তিনি তোমাদের আরাম দেবেন| প্রভু তোমাদের কথা শুনবেন এবং তিনি তোমাদের কৃপা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অতীতে আমার প্রভু (ঈশ্বর) তোমাদের দুঃখ ও দুর্দশা দিয়েছিলেন- সেটা ছিল তোমাদের দৈনন্দিনের রুটি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লের মতো| কিন্তু ঈশ্বর তোমাদের শিক্ষাদাতা এবং তিনি তোমাদের কাছ থেকে চিরকাল লুকিয়ে থাকবেন না| তো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জেদের চোখেই নিজেদের শিক্ষককে দেখতে প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তোমরা যদি জীবনের ভুলপথে চল, (ডানদিকে অথবা বাঁদিকে) পিছন থেকে এই কথাগুলো শুনতে পাবে: “এটাই সঠি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থ| তোমাদের এই পথেই চলতে হ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তোমাদের সোনা এবং রূপোয আচ্ছাদিত মূর্ত্তি আছে| সেইসব মূর্ত্তিসমূহ তোমাদের পাপী করে তুলেছে| কিন্ত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রা সেই মূর্ত্তিদের সেবা করা থেকে বিরত হবে| তোমরা এইসব মূর্ত্তিদের নোংরা আবর্জনার মত ফেলে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সেই সময় প্রভু তোমাদের জন্য বৃষ্টি পাঠাবেন| তোমরা জমিতে বীজ বপন করবে| এবং সেই জমি ভরে উঠ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খাদ্যদ্রব্য়ে| তোমাদের শস্য সংগ্রহ খুব ভালো হবে| তোমাদের গবাদি পশুসমূহ বৃহত্‌ পশুচার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ূমিগুলোতে চারণ করবে| তোমাদের চাহিদামত প্রচুর ফসল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তোমাদের গাধা ও গবাদিপশু সমূহ (যেগুলিকে তোমরা জমি কর্ষণের জন্য ব্যবহার কর) প্রচুর পরিমাণ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ত্কৃষ্টতম জাব খাবে যেগুলো কাঁটাযুক্ত দণ্ড ও কুড়ুল দিয়ে ছড়ান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প্রতিটি পাহাড় আর টিলায জলপূর্ণ ছোট ছোট নদী থাকবে| বহু মানুষের হত্যা ও বহু স্তম্ভ ধ্বংসের পর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ব ঘট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সেই সময় চাঁদের আলো হবে সূর্য়ের চেয়েও উজ্জ্বল| সূর্য়ের আলো হবে এখনকার চেয়ে সাতগুণ বেশ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জ্জ্বলতর| সূর্য়ের একদিনের আলোই হবে গোটা সপ্তাহের সমান| এসব ঘটবে তখনই যখন প্রভু তাঁর আহত মানুষ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ট্টি বাঁধবেন এবং মারধোরের ফলে তাদের যে ক্ষত হয়েছে তা সারা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দেখো! প্রভুর নাম বহুদূর থেকে আসছে| তাঁর রোধ ঘন মেঘের ধোঁযাসহ একটি আগুনের মত| ঈশ্বরের মুখ রো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িপূর্ণ এবং তাঁর জিহবা একটি জ্বলন্ত অগ্নির ম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প্রভুর আত্মা একটি বড় নদীর মত বেড়েই চলেছে যতক্ষণ না তিনি আকণ্ঠ ডুবে যান| প্রভু দেশগুল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রুদ্ধে মামলা চালাবেন| ওটা ঠিক যেন তিনি তাদের ‘ধ্বংসের ছাঁকনির’ ভেতর ঝাঁকাচ্ছেন| সেটা হবে য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তিগুলিকে বিপথে নিয়ে যাবার জন্য তার মুখে লাগাম দেওয়া আছে যা দিয়ে পশুদের নিয়ন্ত্রণ করা হ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0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সেই সময়, তোমরা সুখের সঙ্গীত গেযে উঠবে| সেই সময়টা হবে একটি ছুটির শুরুর রাতের মত| তোমরা প্রভ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0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্বতে হাঁটার সময় খুবই খুশী হবে| তোমরা যখন প্রভু, ইস্রায়েলের শিলার কাছে উপাসনা করতে যাবে তখন তো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0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 পথে মধুর গান শুনে খুশী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0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প্রভু তাঁর মহান স্বর সকল মানুষকে শোনাবেন| প্রভু সকল মানুষকে তাঁর রোধ নেমে আসা শক্তিশালী হা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0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তে বাধ্য করবেন| সেই বাহু হবে মহান অগ্নির মতো, যা কিনা সব কিছুকেই পুড়িয়ে ফেলতে পারে| প্রভ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0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্ষমতা হবে ঝড় ও শিলাবৃষ্টির ম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0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অশূর যখন প্রভুর রব শুনতে পাবে তখন সে ভীত হবে| একটি লাঠি দিয়ে প্রভু অশূরকে আঘাত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0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প্রভু অশূরকে আঘাত করবেন এবং তার সঙ্গে ঢাক ও বীণা বাজানো হবে| প্রভু তাঁর মহান শক্তিশালী বাহুব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0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শূরকে পরাস্ত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0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তোফত্‌কেবহু দিন থেকে তৈরী করে রাখা হয়েছে| এটি রাজার জন্য তৈরী হয়েছে| এটাকে খুবই গভীর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0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স্তৃত ভাবে তৈরী করা হয়েছে| সেখানে প্রচুর কাঠ ও আগুন রয়েছে| গন্ধকের জ্বলন্ত স্রোতের মতো প্রভ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0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ত্মা সেখানে পৌঁছোবে এবং তাকে পুড়িয়ে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0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 বললেন, “এই বিদ্রোহী শিশুদের দিকে দেখ| তারা আমাকে মান্য করে না| তারা পরিকল্পনা করে| কিন্ত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0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আমাকে সাহায্য করতে বলে না| তারা অন্য দেশের সঙ্গে চুক্তি করে| কিন্তু আমার আত্মা ঐ ধরণের চুক্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0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ায় না| এই সব লোকরা তাদের পাপের সঙ্গে আরো অনেক পাপ যোগ কর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0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এই সব শিশুরা সাহায্যের জন্য মিশরে যাচ্ছে| কিন্তু তারা কখনো আমাকে জিজ্ঞাসা করেনি, এটা তারা ঠিক কা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0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ছে কি না| তাদের আশা মিশরের রাজা ফরৌণ তাদের সাহায্যে করবে| তারা চায় মিশর তাদের রক্ষা করুক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0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“কিন্তু আমি বলব মিশরে লুকিয়ে থাকা তোমাদের পক্ষে সহায়ক হবে না| মিশর তোমাদের রক্ষা করতে পা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0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োমাদের নেতারা মিশরীয় শহর সোযনে গিয়েছে| এবং তোমাদের রাষ্ট্রদূতরা মিশরীয় শহর হানেষে গি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0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কিন্তু তারা আশাহত হবে| তারা এমন একটা জাতির উপর নির্ভরশীল যারা সাহায্য করতে অপারগ| মিশর হচ্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0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কর্মণ্য| প্রয়োজনীয় সাহায্য ওরা দিতে পারবে না| মিশর তাদের কাছে শুধুমাত্র লজ্জা এবং বিহবলতা আন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0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যিহূদার দক্ষিণে মরু অঞ্চল নেগেভের প্রাণীর জন্য বার্তা|নেগেভ হল একটি বিপজ্জনক স্থান| এই জায়গা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0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িংহ এবং দ্রুতগামী বিষাক্ত সাপে ভর্তি| কিন্তু কিছু লোক নেগেভের মধ্যে দিয়ে মিশরে যাতায়াত করে| এই স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0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 তাদের জিনিসপত্র গাধার পিঠে চাপিয়ে নিয়ে যায়| উটের পিঠের ওপর তাদের ধনসম্পত্তি বয়ে নিয়ে যাওয়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0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 সেই দেশে যার ওপর লোকে নির্ভর করে আছে, যে দেশ তাদের সাহায্য করতে অপারগ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0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এই অকর্মণ্য দেশটি হল মিশর| মিশরের সাহায্য কোন কাজেই লাগবে না| সুতরাং আমি মিশরের নাম দিয়েছ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0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অকর্মণ্য দান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0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এখন এটাকে কোন চিহ্নের ওপর লেখ যাতে সমস্ত মানুষ এটাকে দেখতে পায় এবং এটা লিখে রাখ একটা বইয়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0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ধ্যে| শেষের দিনের জন্য এগুলি লেখ যাতে এগুলি সুদূর ভবিষ্যতে সাক্ষ্যস্বরূপ চিরকাল থাক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Theme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2026-10-20T04:39:36Z</dcterms:created>
  <dcterms:modified xsi:type="dcterms:W3CDTF">2026-10-20T04:39:36Z</dcterms:modified>
  <dc:title>যিশাইয় : 30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