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ட்சிக்கக் கூடாதடிக்குக் கர்த்தருடைய கை குறுகிப்போகவுமில்லை; கேட்கக் கூடாதபடிக்கு அவருடைய செவி மந்தமாகவ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ரட்சிக்கக் கூடாதடிக்குக் கர்த்தருடைய கை குறுகிப்போகவுமில்லை; கேட்கக் கூடாதபடிக்கு அவருடைய செவி மந்தமாகவ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அக்கிரமங்களே உங்களுக்கும் உங்கள் தேவனுக்கும் நடுவாகப் பிரிவினை உண்டாக்குகிறது; உங்கள் பாவங்களே அவர் உங்களுக்குச் செவிகொடாதபடிக்கு அவருடைய முகத்தை உங்களுக்கு மறை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உங்கள் கைகள் இரத்தத்தாலும், உங்கள் விரல்கள் அக்கிரமத்தாலும், கறைப்பட்டிருக்கிறது, உங்கள் உதடுகள் பொய்யைப் பேசி, உங்கள் நாவு நியாயக்கேட்டை வசனி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தியைத் தேடுகிறவனுமில்லை, சத்தியத்தின்படி வழக்காடுகிறவனுமில்லை; மாயையை நம்பி, அபத்தமானதைப் பேசுகிறார்கள்; தீமையைக் கர்ப்பந்தரித்து, அக்கிரமத்தைப் பெற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்டுவிரியனின் முட்டைகளை அடைகாத்து, சிலந்தியின் நெசவுகளை நெய்கிறார்கள்; அவைகளின் முட்டைகளைச் சாப்பிடுகிறவன் சாவான்; அவைகள் நெருக்கப்பட்டதேயானால் விரியன் புற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ின் நெசவுகள் வஸ்திரங்களுக்கேற்றவைகள் அல்ல; தங்கள் கிரியைகளாலே தங்களை மூடிக்கொள்ளமாட்டார்கள்; அவர்கள் கிரியைகள் அக்கிரமக்கிரியைகள்; கொடுமையான செய்கை அவர்கள் கைகளில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ல்கள் பொல்லாப்புச் செய்ய ஓடி, குற்றமில்லாத இரத்தத்தைச் சிந்தத் தீவிரிக்கிறது, அவர்கள் நினைவுகள் அக்கிரமநினைவுகள்; பாழ்க்கடிப்பும் அழிவும் அவர்கள் வழிகளில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மாதான வழியை அறியார்கள்; அவர்கள் நடைகளில் நியாயமில்லை; தங்கள் பாதைகளைத் தாங்களே கோணலாக்கிக்கொண்டார்கள்; அவைகளில் நடக்கிற ஒருவனும் சமாதானத்தை அறிய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நியாயம் எங்களுக்குத் தூரமாயிருக்கிறது, நீதி எங்களைத் தொடர்ந்து பிடிக்காது; வெளிச்சத்துக்குக் காத்திருந்தோம், இதோ, இருள்; பிரகாசத்துக்குக் காத்திருந்தோம், ஆனாலும் அந்தகாரத்திலே நட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குருடரைப்போல் சுவரைப் பிடித்து, கண்ணில்லாதவர்களைப்போல் தடவுகிறோம்; இரவில் இடறுகிறதுபோலப் பட்டப்பகலிலும் இடறுகிறோம்; செத்தவர்களைப்போல் பாழிடங்களில் இ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ங்கள் அனைவரும் கரடிகளைப்போல உறுமி, புறாக்களைப்போலக் கூவிக்கொண்டிருக்கிறோம், நியாயத்துக்குக் காத்திருந்தோம், அதைக்காணோம்; இரட்சிப்புக்குக் காத்திருந்தோம், அது எங்களுக்குத் தூரமாயிற்ற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மீறுதல்கள் உமக்கு முன்பாக மிகுதியாயிருந்து, எங்கள் பாவங்கள் எங்களுக்கு விரோதமாய்ச் சாட்சிசொல்லுகிறது, எங்கள் மீறுதல்கள் எங்களோடே இருக்கிறது; எங்கள் அக்கிரமங்களை அறிந்த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க்கு விரோதமாய்த் துரோகம்பண்ணி, பொய்பேசி, எங்கள் தேவனைவிட்டுப் பின்வாங்கினோம்; கொடுமையாகவும் கலகமாகவும் பேசினோம்; கள்ளவார்த்தைகளைக் கர்ப்பந்தரித்து, இருதயத்திலிருந்து பிறப்பிக்கப்பண்ணின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யாயம் பின்னிட்டு அகன்றது; நீதி தூரமாய் நின்றது; சத்தியம் வீதியிலே இடறி, யதார்த்தம் வந்து சேரமாட்டாமற்போ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த்தியம் தள்ளுபடியாயிற்று; பொல்லாப்பை விட்டு விலகுகிறவன் கொள்ளையாகிறான்; இதைக் கர்த்தர் பார்த்து நியாயமில்லையென்று விசனமுள்ளவரான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ும் இல்லையென்று கண்டு, விண்ணப்பம் பண்ணுகிறவன் இல்லையென்று ஆச்சரியப்பட்டார்; ஆதலால் அவருடைய புயமே அவருக்கு இரட்சிப்பாகி, அவருடைய நீதியே அவரைத் தாங்கு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நீதியை மார்க்கவசமாக அணிந்து, இரட்சிப்பென்னும் சீராவைத் தமது சிரசில் தரித்து, நீதிசரிக்கட்டுதலென்னும் வஸ்திரங்களை உடுப்பாக உடுத்து, வைராக்கியத்தைச் சால்வையாகப் போர்த்துக்கொண்ட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ிரியைகளுக்குத்தக்க பலனை அளிப்பார், தம்முடைய சத்துருக்களிடத்தில் உக்கிரத்தை சரிக்கட்டி, தம்முடைய பகைஞருக்குத் தக்க பலனையும், தீவுகளுக்குத்தக்க பலனையும் சரிக்கட்ட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ூரியன் அஸ்தமிக்குந்திசைதொடங்கி கர்த்தரின் நாமத்துக்கும், சூரியன் உதிக்குந்திசைதொடங்கி அவருடைய மகிமைக்கும் பயப்படுவார்கள்; வெள்ளம்போல் சத்துரு வரும்போது, கர்த்தருடைய ஆவியானவர் அவனுக்கு விரோதமாய்க் கொடியேற்றுவ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ீட்பர் சீயோனுக்கும், யாக்கோபிலே மீறுதலைவிட்டுத் திரும்புகிறவர்களுக்கும், வருவார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ீட்பர் சீயோனுக்கும், யாக்கோபிலே மீறுதலைவிட்டுத் திரும்புகிறவர்களுக்கும், வருவார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்மேலிருக்கிற என் ஆவியும், நான் உன் வாயில் அருளிய என் வார்த்தைகளும், இதுமுதல் என்றென்றைக்கும் உன் வாயிலிருந்தும், உன் சந்ததியின் வாயிலிருந்தும், உன் சந்ததியினுடைய சந்ததியின் வாயிலிருந்தும் நீங்குவதில்லையென்று கர்த்தர் சொல்லுகிறார்; இது எனக்கு அவர்களோடிருக்கும் என் உடன்படிக்கைய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క్షింపనేరక యుండునట్లు యెహోవా హస్తము కురుచకాలేదు విననేరక యుండునట్లు ఆయన చెవులు మందము కాలేద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లు మీకును మీ దేవునికిని అడ్డముగా వచ్చ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ీ పాపములు ఆయన ముఖమును మీకు మరుగు పరచెను గనుక ఆయన ఆలకింపక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ీ చేతులు రక్తముచేతను మీ వ్రేళ్లు దోషముచేతను అపవిత్రపరచబడియున్నవి మీ పెదవులు అబద్ధములాడ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నాలుక కీడునుబట్టి మాటలా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తినిబట్టి యెవడును సాక్ష్యము పలుకడు సత్యమునుబట్టి యెవడును వ్యాజ్యెమాడడు అందరు వ్యర్థమైన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ుకొని మోసపుమాటలు పలుకుదురు చెడుగును గర్భము ధరించి పాపమును కం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మిడునాగుల గుడ్లను పొదుగుదురు సాలెపురుగు వల నేయుదురు ఆ గుడ్లు తినువాడు చచ్చును వా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దానిని ఎవడైన త్రొక్కినయెడల విష సర్పము పు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 పట్టు బట్టనేయుటకు పనికిరాదు వారు నేసినది ధరించుకొనుటకు ఎవనికిని వినియో గింపదు వారి క్రి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పక్రియలే వారు బలాత్కారము చేయువార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ి కాళ్లు పాపముచేయ పరుగెత్తుచున్నవి నిరపరాధులను చంపుటకు అవి త్వరపడును వారి తలంపులు పాపహేతుక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ంపులు పాడును నాశనమును వారి త్రోవలలో ఉ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శాంతవర్తనమును వారెరుగరు వారి నడవడులలో న్యాయము కనబడదు వారు తమకొరకు వంకరత్రోవలు కల్పించుకొ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 వాటిలో నడచువాడెవడును శాంతి నొంద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వున న్యాయము మాకు దూరముగా ఉన్నది నీతి మమ్మును కలిసికొనుటలేదు వెలుగుకొరకు 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ిపెట్టుకొనుచున్నాము గాని చీకటియే ప్రాప్తించును ప్రకాశముకొరకు ఎదురుచూచుచున్నాము గాని అంధకారములో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చుచున్న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గోడ కొరకు గ్రుడ్డివారివలె తడవులాడుచున్నాము కన్నులు లేనివారివలె తడవులాడుచున్నా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ధ్యచీకటియందువలెనే మధ్యాహ్నకాలమున కాలు జారి పడుచున్నాము బాగుగ బ్రతుకుచున్నవారిలోనుండియు చచ్చిన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లె ఉ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ేమందరము ఎలుగుబంట్లవలె బొబ్బరించుచున్నాము గువ్వలవలె దుఃఖరవము చేయుచున్నాము న్యాయము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చుకొనుచున్నాము గాని అది లభించుటలేదు రక్షణకొరకు కాచుకొనుచున్నాము గాని అది మాకు దూరముగా ఉ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ేము చేసిన తిరుగుబాటుక్రియలు నీ యెదుట విస్త రించియున్నవి మా పాపములు మామీద సాక్ష్యము పలుక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 తిరుగుబాటుక్రియలు మాకు కనబడుచున్నవి. మా దోషములు మాకు తెలిసే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తిరుగుబాటు చేయుటయు యెహోవాను విసర్జించుటయు మా దేవుని వెంబడింపక వెనుకదీయుటయు బాధకరమైన మాటలు విధ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యతిరిక్తమైన మాటలు వచించుటయు హృదయమున యోచించుకొని అసత్యపుమాటలు పలు కుటయు ఇవియే మావలన జరుగ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్యాయమునకు ఆటంకము కలుగుచున్నది నీతి దూరమున నిలుచుచున్నది సత్యము సంతవీధిలో పడియున్నది ధర్మము లోప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శింపనేర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త్యము లేకపోయెను చెడుతనము విసర్జించువాడు దోచబడుచున్నాడు న్యాయము జరుగకపోవుట యెహోవా చూచెను అద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ృష్టికి ప్రతికూలమై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ంరక్షకుడు లేకపోవుట ఆయన చూచెను మధ్యవర్తి లేకుండుట చూచి ఆశ్చర్యపడెను. కాబట్టి ఆయన బాహువు ఆయ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ాయము చేసెను ఆయన నీతియే ఆయనకు ఆధ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తిని కవచముగా ఆయన ధరించుకొనెను రక్షణను తలమీద శిరస్త్రాణముగా ధరించుకొ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ప్రతిదండనను వస్త్రముగా వేసికొనెను ఆసక్తిని పైవస్త్రముగా ధరించుకొనెను వారి క్రియలనుబట్ట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దండన చేయును తన శత్రువులకు రౌద్రము చూపును తన విరోధులకు ప్రతికారము చేయును ద్వీపస్థులకు ప్రతిక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పడమటి దిక్కుననున్నవారు యెహోవా నామమునకు భయపడుదురు సూర్యోదయ దిక్కుననున్నవారు ఆయన మహిమకు భయపడ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పుట్టించు గాలికి కొట్టుకొనిపోవు ప్రవాహ జలమువలె ఆయన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సీయోనునొద్దకును యాకోబులో తిరుగుబాటు చేయుట మాని మళ్లుకొనిన వారియొద్దకును విమోచకుడు వచ్చును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ేను వారితో చేయు నిబంధన యిది నీ మీదనున్న నా ఆత్మయు నేను నీ నోటనుంచిన మాటలును నీ నోటనుండియ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 నోటనుండియు నీ పిల్లల పిల్లల నోటనుండియు ఈ కాలము మొదలుకొని యెల్లప్పుడును తొలగిపోవు అ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2026-10-21T04:42:18Z</dcterms:created>
  <dcterms:modified xsi:type="dcterms:W3CDTF">2026-10-21T04:42:18Z</dcterms:modified>
  <dc:title>యెషయా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