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உலகமெங்கும் குடிமதிப்பு எழுதப்படவேண்டுமென்று அகுஸ்துராயனால் கட்டளை பிற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 நாட்டிலே சிரேனியு என்பவன் தேசாதிபதியாயிருந்தபோது இந்த முதலாம் குடிமதிப்பு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கிறிஸ்துவை நீ காணுமுன்னே மரணமடையமாட்டாய் என்று பரிசுத்த ஆவியினாலே அவனுக்கு அறிவிக்கப்பட்டும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கிறிஸ்துவை நீ காணுமுன்னே மரணமடையமாட்டாய் என்று பரிசுத்த ஆவியினாலே அவனுக்கு அறிவிக்கப்பட்டும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படி குடிமதிப்பெழுதப்படும்படிக்கு எல்லாரும் தங்கள் தங்கள் ஊர்களுக்குப் 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ஆவியின் ஏவுதலினால் தேவாலயத்திலே வந்திருந்தான். இயேசு என்னும் பிள்ளைக்காக நியாயப்பிரமாணமுறைமையின்படி செய்வதற்குத் தாய் தகப்பன்மார் அவரை உள்ளே கொண்டுவருகையி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ஆவியின் ஏவுதலினால் தேவாலயத்திலே வந்திருந்தான். இயேசு என்னும் பிள்ளைக்காக நியாயப்பிரமாணமுறைமையின்படி செய்வதற்குத் தாய் தகப்பன்மார் அவரை உள்ளே கொண்டுவருகையி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ம், தான் தாவீதின் வம்சத்தானும் குடும்பத்தானுமாயிருந்தபடியினாலே, தனக்கு மனைவியாக நியமிக்கப்பட்டுக் கர்ப்பவதியான மரியாளுடனே குடிமதிப்பெழுதப்படும்ப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ம், தான் தாவீதின் வம்சத்தானும் குடும்பத்தானுமாயிருந்தபடியினாலே, தனக்கு மனைவியாக நியமிக்கப்பட்டுக் கர்ப்பவதியான மரியாளுடனே குடிமதிப்பெழுதப்படும்பட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அவரைத் தன் கைகளில் ஏந்திக்கொண்டு தேவனை ஸ்தோத்திரித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ண்டவரே, உமது வார்த்தையின்படி உமது அடியேனை இப்பொழுது சமாதானத்தோடே போகவிடுகிறீர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ிலேயா நாட்டிலுள்ள நாசரேத்தூரிலிருந்து யூதேயா நாட்டிலுள்ள பெத்லகேம் என்னும் தாவீதின் ஊருக்குப்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ிலேயா நாட்டிலுள்ள நாசரேத்தூரிலிருந்து யூதேயா நாட்டிலுள்ள பெத்லகேம் என்னும் தாவீதின் ஊருக்குப்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ஜாதிகளுக்குப் பிரகாசிக்கிற ஒளியாகவும், உம்முடைய ஜனமாகிய இஸ்ரவேலுக்கு மகிமையாகவ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்விடத்திலே அவர்கள் இருக்கையில், அவளுக்குப் பிரசவகாலம் நேரி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ரீர் சகல ஜனங்களுக்கும் முன்பாக ஆயத்தம்பண்ணின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ம்முடைய இரட்சணியத்தை என் கண்கள் கண்டத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முதற்பேறான குமாரனைப்பெற்று, சத்திரத்திலே அவர்களுக்கு இடமில்லாதிருந்தபடியினால், பிள்ளையைத் துணிகளில் சுற்றி, முன்னணையிலே கிடத்தின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முதற்பேறான குமாரனைப்பெற்று, சத்திரத்திலே அவர்களுக்கு இடமில்லாதிருந்தபடியினால், பிள்ளையைத் துணிகளில் சுற்றி, முன்னணையிலே கிடத்தி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ைக்குறித்துச் சொல்லப்பட்டவைகளுக்காக யோசேப்பும் அவருடைய தாயாரும் ஆச்சரியப்ப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நாட்டிலே மேய்ப்பர்கள் வயல்வெளியில் தங்கி, இராத்திரியிலே தங்கள் மந்தையைக் காத்துக்கொண்ட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ேளையில் கர்த்தருடைய தூதன் அவர்களிடத்திலே வந்து நின்றான், கர்த்தருடைய மகிமை அவர்களைச் சுற்றிலும் பிரகாசித்தது; அவர்கள் மிகவும் பய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ேளையில் கர்த்தருடைய தூதன் அவர்களிடத்திலே வந்து நின்றான், கர்த்தருடைய மகிமை அவர்களைச் சுற்றிலும் பிரகாசித்தது; அவர்கள் மிகவும் பய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சிமியோன் அவர்களை ஆசீர்வதித்து, அவருடைய தாயாகிய மரியாளை நோக்கி: இதோ, அநேகருடைய இருதய சிந்தனைகள் வெளிப்படத்தக்கதாக, இஸ்ரவேலில் அநேகர் விழுகிறதற்கும் எழுந்திருக்கிறதற்கும், விரோதமாகப் பேசப்படும் அடையாளமாவதற்கும், இவர் நியமிக்கப்பட்ட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சிமியோன் அவர்களை ஆசீர்வதித்து, அவருடைய தாயாகிய மரியாளை நோக்கி: இதோ, அநேகருடைய இருதய சிந்தனைகள் வெளிப்படத்தக்கதாக, இஸ்ரவேலில் அநேகர் விழுகிறதற்கும் எழுந்திருக்கிறதற்கும், விரோதமாகப் பேசப்படும் அடையாளமாவதற்கும், இவர் நியமிக்கப்பட்ட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தூதன் அவர்களை நோக்கி: பயப்படாதிருங்கள்; இதோ, எல்லா ஜனத்துக்கும் மிகுந்த சந்தோஷத்தை உண்டாக்கும் நற்செய்தியை உங்களுக்கு அறிவி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தூதன் அவர்களை நோக்கி: பயப்படாதிருங்கள்; இதோ, எல்லா ஜனத்துக்கும் மிகுந்த சந்தோஷத்தை உண்டாக்கும் நற்செய்தியை உங்களுக்கு அறிவி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ஆத்துமாவையும் ஒரு பட்டையம் உருவிப்போகு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கர்த்தராகிய கிறிஸ்து என்னும் இரட்சகர் உங்களுக்குத் தாவீதின் ஊரிலே பிறந்த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ுடைய கோத்திரத்தாளும், பானுவேலின் குமாரத்தியுமாகிய அன்னாள் என்னும் ஒரு தீர்க்கதரிசி இருந்தாள்; அவள் கன்னிப்பிராயத்தில் விவாகமானதுமுதல் ஏழுவருஷம் புருஷனுடனே வாழ்ந்தவளும், அதிக வயதுசென்றவளுமாயிருந்த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ுடைய கோத்திரத்தாளும், பானுவேலின் குமாரத்தியுமாகிய அன்னாள் என்னும் ஒரு தீர்க்கதரிசி இருந்தாள்; அவள் கன்னிப்பிராயத்தில் விவாகமானதுமுதல் ஏழுவருஷம் புருஷனுடனே வாழ்ந்தவளும், அதிக வயதுசென்றவளுமாயிருந்த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யைத் துணிகளில் சுற்றி, முன்னணையில் கிடத்தியிருக்கக்காண்பீர்கள்; இதுவே உங்களுக்கு அடையாள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யைத் துணிகளில் சுற்றி, முன்னணையில் கிடத்தியிருக்கக்காண்பீர்கள்; இதுவே உங்களுக்கு அடையாள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றக்குறைய எண்பத்துநாலு வயதுள்ள அந்த விதவை தேவாலயத்தை விட்டு நீங்காமல், இரவும் பகலும் உபவாசித்து, ஜெபம்பண்ணி, ஆராதனை செய்துகொண்டிருந்த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றக்குறைய எண்பத்துநாலு வயதுள்ள அந்த விதவை தேவாலயத்தை விட்டு நீங்காமல், இரவும் பகலும் உபவாசித்து, ஜெபம்பண்ணி, ஆராதனை செய்துகொண்டிருந்த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ளும் அந்நேரத்திலே வந்து நின்று, கர்த்தரைப் புகழ்ந்து, எருசலேமிலே மீட்புண்டாக காத்திருந்த யாவருக்கும் அவரைக்குறித்துப் பேசின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ளும் அந்நேரத்திலே வந்து நின்று, கர்த்தரைப் புகழ்ந்து, எருசலேமிலே மீட்புண்டாக காத்திருந்த யாவருக்கும் அவரைக்குறித்துப் பேசின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ணமே பரமசேனையின் திரள் அந்தத் தூதனுடனே தோன்றி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ணமே பரமசேனையின் திரள் அந்தத் தூதனுடனே தோன்றி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ுடைய நியாயப்பிரமாணத்தின்படி சகலத்தையும் அவர்கள் செய்து முடித்தபின்பு, கலிலேயா நாட்டிலுள்ள தங்கள் ஊராகிய நாசரேத்துக்குத் திரும்பிப்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ுடைய நியாயப்பிரமாணத்தின்படி சகலத்தையும் அவர்கள் செய்து முடித்தபின்பு, கலிலேயா நாட்டிலுள்ள தங்கள் ஊராகிய நாசரேத்துக்குத் திரும்பிப்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தத்திலிருக்கிற தேவனுக்கு மகிமையும், பூமியிலே சமாதானமும், மனுஷர்மேல் பிரியமும் உண்டாவதாக என்று சொல்லி, தேவனைத் துத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ள்ளை வளர்ந்து, ஆவியிலே பெலன்கொண்டு, ஞானத்தினால் நிறைந்தது. தேவனுடைய கிருபையும் அவர்மேல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ள்ளை வளர்ந்து, ஆவியிலே பெலன்கொண்டு, ஞானத்தினால் நிறைந்தது. தேவனுடைய கிருபையும் அவர்மேல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தூதர்கள் அவர்களை விட்டுப் பரலோகத்துக்குப் போனபின்பு, மேய்ப்பர்கள் ஒருவரையொருவர் நோக்கி: நாம் பெத்லகேம் ஊருக்குப் போய், நடந்ததாகக் கர்த்தரால் நமக்கு அறிவிக்கப்பட்ட இந்தக் காரியத்தைப் பார்ப்போம் வாருங்கள் என்று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தூதர்கள் அவர்களை விட்டுப் பரலோகத்துக்குப் போனபின்பு, மேய்ப்பர்கள் ஒருவரையொருவர் நோக்கி: நாம் பெத்லகேம் ஊருக்குப் போய், நடந்ததாகக் கர்த்தரால் நமக்கு அறிவிக்கப்பட்ட இந்தக் காரியத்தைப் பார்ப்போம் வாருங்கள்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ைய தாய் தகப்பன்மார் வருஷந்தோறும் பஸ்கா பண்டிகையில் எருசலேமுக்குப் போ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விரமாய் வந்து, மரியாளையும், யோசேப்பையும், முன்னணையிலே கிடத்தியிருக்கிற பிள்ளையையும் க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க்குப் பன்னிரண்டு வயதானபோது, அவர்கள் அந்தப் பண்டிகைமுறைமையின்படி எருசலேமுக்குப்போய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ண்டு, அந்தப் பிள்ளையைக் குறித்துத் தங்களுக்குச் சொல்லப்பட்ட சங்கதியைப் பிரசித்தம்பண்ண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்டிகைநாட்கள் முடிந்து, திரும்பி வருகிறபோது, பிள்ளையாகிய இயேசு எருசலேமிலே இருந்துவிட்டார்; இது அவருடைய தாயாருக்கும் யோசேப்புக்கும் தெரியாத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்டிகைநாட்கள் முடிந்து, திரும்பி வருகிறபோது, பிள்ளையாகிய இயேசு எருசலேமிலே இருந்துவிட்டார்; இது அவருடைய தாயாருக்கும் யோசேப்புக்கும் தெரியாத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ேய்ப்பராலே தங்களுக்குச் சொல்லப்பட்டதைக் கேட்ட யாவரும் அவைகளைக்குறித்து ஆச்சரியப்ப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பிரயாணக்காரரின் கூட்டத்திலே இருப்பாரென்று அவர்கள் நினைத்து, ஒருநாள் பிரயாணம் வந்து, உறவின்முறையாரிடத்திலும் அறிமுகமானவர்களிடத்திலும் அவரைத் தேட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பிரயாணக்காரரின் கூட்டத்திலே இருப்பாரென்று அவர்கள் நினைத்து, ஒருநாள் பிரயாணம் வந்து, உறவின்முறையாரிடத்திலும் அறிமுகமானவர்களிடத்திலும் அவரைத் தேட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யாளோ அந்தச் சங்கதிகளையெல்லாம் தன் இருதயத்திலே வைத்து, சிந்தனைபண்ணின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ாணாததினாலே அவரைத் தேடிக்கொண்டே எருசலேமுக்குத் திரும்பிப் போ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ய்ப்பர்களும் தங்களுக்குச் சொல்லப்பட்டதின்படியே கேட்டு, கண்ட எல்லாவற்றிற்காகவும் தேவனை மகிமைப்படுத்தி, துதித்துக்கொண்டு திரும்பிப்போ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ய்ப்பர்களும் தங்களுக்குச் சொல்லப்பட்டதின்படியே கேட்டு, கண்ட எல்லாவற்றிற்காகவும் தேவனை மகிமைப்படுத்தி, துதித்துக்கொண்டு திரும்பிப்போ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ூன்று நாளைக்குப் பின்பு, அவர் தேவாலயத்தில் போதகர் நடுவில் உட்கார்ந்திருக்கவும், அவர்கள் பேசுகிறதைக் கேட்கவும், அவர்களை வினாவவும் கண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ூன்று நாளைக்குப் பின்பு, அவர் தேவாலயத்தில் போதகர் நடுவில் உட்கார்ந்திருக்கவும், அவர்கள் பேசுகிறதைக் கேட்கவும், அவர்களை வினாவவும் க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்கு விருத்தசேதனம் பண்ணவேண்டிய எட்டாம் நாளிலே, அது கர்ப்பத்திலே உற்பவிக்கிறதற்கு முன்னே தேவதூதனால் சொல்லப்பட்டபடியே அதற்கு இயேசு என்று பேரி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்கு விருத்தசேதனம் பண்ணவேண்டிய எட்டாம் நாளிலே, அது கர்ப்பத்திலே உற்பவிக்கிறதற்கு முன்னே தேவதூதனால் சொல்லப்பட்டபடியே அதற்கு இயேசு என்று பேரி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ேசக்கேட்ட யாவரும் அவருடைய புத்தியையும் அவர் சொன்ன மாறுத்தரங்களையுங்குறித்துப் பிரம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ேசக்கேட்ட யாவரும் அவருடைய புத்தியையும் அவர் சொன்ன மாறுத்தரங்களையுங்குறித்துப் பிரமி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யின் நியாயப்பிரமாணத்தின்படியே அவர்களுடைய சுத்திகரிப்பின் நாட்கள் நிறைவேறினபோ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யின் நியாயப்பிரமாணத்தின்படியே அவர்களுடைய சுத்திகரிப்பின் நாட்கள் நிறைவேறினபோத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தற்பேறான எந்த ஆண்பிள்ளையும் கர்த்தருக்குப் பரிசுத்தமானதென்னப்படும் என்று கர்த்தருடைய நியாயப்பிரமாணத்தில் எழுதியிருக்கிறபடி அவரைக் கர்த்தருக்கென்று ஒப்புக்கொடுக்கவ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தற்பேறான எந்த ஆண்பிள்ளையும் கர்த்தருக்குப் பரிசுத்தமானதென்னப்படும் என்று கர்த்தருடைய நியாயப்பிரமாணத்தில் எழுதியிருக்கிறபடி அவரைக் கர்த்தருக்கென்று ஒப்புக்கொடுக்கவ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நியாயப்பிரமாணத்தில் சொல்லியிருக்கிறபடி, ஒரு ஜோடு காட்டுப்புறாவையாவது இரண்டு புறாக்குஞ்சுகளையாவது பலியாகச் செலுத்தவும், அவரை எருசலேமுக்குக் கொண்டுபோ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நியாயப்பிரமாணத்தில் சொல்லியிருக்கிறபடி, ஒரு ஜோடு காட்டுப்புறாவையாவது இரண்டு புறாக்குஞ்சுகளையாவது பலியாகச் செலுத்தவும், அவரை எருசலேமுக்குக் கொண்டுபோ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மியோன் என்னும் பேர்கொண்ட ஒரு மனுஷன் எருசலேமில் இருந்தான்; அவன் நீதியும் தேவபக்தியும் உள்ளவனாயும், இஸ்ரவேலின் ஆறுதல் வரக்காத்திருக்கிறவனாயும் இருந்தான்; அவன் மேல் பரிசுத்த ஆவி இருந்த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மியோன் என்னும் பேர்கொண்ட ஒரு மனுஷன் எருசலேமில் இருந்தான்; அவன் நீதியும் தேவபக்தியும் உள்ளவனாயும், இஸ்ரவேலின் ஆறுதல் வரக்காத்திருக்கிறவனாயும் இருந்தான்; அவன் மேல் பரிசுத்த ஆவி இருந்த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ாய் தகப்பன்மாரும் அவரைக்கண்டு ஆச்சரியப்பட்டார்கள். அப்பொழுது அவருடைய தாயார் அவரை நோக்கி: மகனே! ஏன் எங்களுக்கு இப்படிச்செய்தாய்? இதோ, உன் தகப்பனும் நானும் விசாரத்தோடே உன்னைத் தேடினோமே என்ற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ாய் தகப்பன்மாரும் அவரைக்கண்டு ஆச்சரியப்பட்டார்கள். அப்பொழுது அவருடைய தாயார் அவரை நோக்கி: மகனே! ஏன் எங்களுக்கு இப்படிச்செய்தாய்? இதோ, உன் தகப்பனும் நானும் விசாரத்தோடே உன்னைத் தேடினோமே என்ற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அவர்: நீங்கள் ஏன் என்னைத் தேடினீர்கள்? என் பிதாவுக்கடுத்தவைகளில் நான் இருக்கவேண்டியதென்று நீங்கள் அறியீர்களா என்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அவர்: நீங்கள் ஏன் என்னைத் தேடினீர்கள்? என் பிதாவுக்கடுத்தவைகளில் நான் இருக்கவேண்டியதென்று நீங்கள் அறியீர்களா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ங்களுக்கு அவர் சொன்ன வார்த்தையை அவர்கள் உணர்ந்துகொள்ளவில்ல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அவர்களுடனே கூடப்போய், நாசரேத்தூரில் சேர்ந்து, அவர்களுக்குக் கீழ்ப்படிந்திருந்தார். அவருடைய தாயார் இந்தச் சங்கதிகளையெல்லாம் தன் இருதயத்திலே வைத்துக்கொண்ட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அவர்களுடனே கூடப்போய், நாசரேத்தூரில் சேர்ந்து, அவர்களுக்குக் கீழ்ப்படிந்திருந்தார். அவருடைய தாயார் இந்தச் சங்கதிகளையெல்லாம் தன் இருதயத்திலே வைத்துக்கொண்ட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யேசுவானவர் ஞானத்திலும், வளர்த்தியிலும், தேவகிருபையிலும், மனுஷர் தயவிலும் அதிகமதிகமாய் விருத்தியடை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আগস্ত কৈসর হুকুম জারি করলেন য়ে, রোম সাম্রাজ্যের সব জায়গায় লোক গণনা কর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টাই হল সুরিযার রাজ্যপাল কুরীণিয়ের সময়ে প্রথম আদমশুম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বিত্র আত্মার মাধ্যমে তাঁর কাছে একথা প্রকাশ করা হয়েছিল য়ে প্রভু খ্রীষ্টকে না দেখা পর্যন্ত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র প্রত্যেকে নিজের নিজের শহরে নাম লেখাবার জন্য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বিত্র আত্মার প্রেরণায় তিনি সেদিন মন্দিরে এসেছিলেন৷ যীশুর বাবা-মা মোশির বিধি-ব্যবস্থা পাল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কে নিয়ে সেখান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োষেফ ছিলেন রাজা দাযূদের বংশধর, তাই তিনি গালীল প্রদেশের নাসরত্ থেকে রাজা দাযূদের বাসভূ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ত্‌লেহম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শিমিযোন যীশুকে কোলে তুলে নিয়ে ঈশ্বরকে ধন্যবাদ দ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‘হে প্রভু, তোমার প্রতিশ্রুতি অনুসারে তুমি তোমার দাসকে শান্তিতে বিদায়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োষেফ তাঁর বাগ্দত্তা স্ত্রী মরিয়মকে সঙ্গে নিয়ে নাম লেখাতে চললেন৷ এই সময় মরিয়ম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তঃসত্ত্ব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ারণ আমি নিজের চোখে তোমার পরিত্রাণ দেখ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ঁরা যখন সেখানে ছিলেন, তখন মরিয়মের প্রসব বেদনা উঠ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়ে পরিত্রাণ তুমি সকল লোকের সাক্ষাতে প্রস্তুত 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িনি অইহুদীদের অন্তর আলোকিত করার জন্য আলো; আর তিনিই তোমার প্রজা ইস্রায়েলের জন্য সম্মান আন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র মরিয়ম তাঁর প্রথম সন্তান প্রসব করলেন৷ তিনি সদ্য়োজাত সেই শিশুকে কাপড়ের টুকরো দিয়ে জ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জাবনা খাবার পাত্রে শুইয়ে রাখলেন, কারণ ঐ নগরের অতিথিশালায় তাঁদের জন্য জায়গা ছি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ঁর বিষয়ে যা বলা হল তা শুনে য়োষেফ ও মরিয়ম আশ্চর্য হ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খানে গ্রামের বাইরে মেষপালকেরা রাতে মাঠে তাদের মেষপাল পাহারা দি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মন সময় প্রভুর এক স্বর্গদূত তাদের সামনে উপস্থিত হলে প্রভুর মহিমা চারদিকে উজ্জ্বল হয়ে দেখা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দেখে মেষপালকরা খুব ভয় পে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রপর শিমিযোন তাঁদের আশীর্বাদ করে যীশুর মা মরিয়মকে বললেন, ‘ইনি হবেন ইস্রায়েলের মধ্যে বহু লো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তন ও উত্থানের কারণ৷ ঈশ্বর হতে আগত এমন চিহ্ন যা বহু লোকই অগ্রাহ্য়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স্বর্গদূত তাদের বললেন, ‘ভয় নেই, দেখ আমি তোমাদের কাছে এক আনন্দের সংবাদ নিয়ে এসেছি৷ এই সং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র জন্য মহা আনন্দের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তে বহু লোকের হৃদয়ের গোপন চিন্তা প্রকাশ হয়ে পড়বে৷ যা যা ঘটবে তাতে তোমার হৃদয় বিদীর্ণ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ারণ রাজা দাযূদের নগরে আজ তোমাদের জন্য একজন ত্রাণকর্তার জন্ম হয়েছে৷ তিনি খ্রীষ্ট প্রভ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সেখানে হান্না নামে একজন ভাববাদিনী ছিলেন৷ তিনি আশের গোষ্ঠীর পনুয়েলের কন্যা৷ তাঁর অনেক বয়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৷ বিবাহের পর সাত বছর তিনি স্বামীর ঘর কর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তোমাদের জন্য এই চিহ্ন রইল, তোমরা দেখবে একটি শিশুকে কাপড়ে জড়িয়ে একটা জাবনা খাবার পাত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ইয়ে রাখা হ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রপর চুরাশি বছর বয়স পর্যন্ত তিনি বৈধব্য জীবনযাপন করেছিলেন৷ মন্দির ছেড়ে তিনি কোথাও য়েতেন ন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বাস ও প্রার্থনাসহ সেখানে দিন-রাত ঈশ্বরের উপাসনা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ঠিক সেই মুহূর্তে তিনি তাঁদের দিকে এগিয়ে এসে ঈশ্বরকে ধন্যবাদ দিতে আরন্ভ করলেন; আর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মুক্তির অপেক্ষায় ছিল তাদের সকলের কাছে সেই শিশুটির বিষয় বল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সময় হঠাত্ স্বর্গীয় বাহিনীর এক বিরাট দল ঐ স্বর্গদূতদের সঙ্গে য়োগ দিয়ে ঈশ্বরে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করত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প্রভুর বিধি-ব্যবস্থা অনুসারে যা যা করণীয় তা সম্পূর্ণ করে য়োষেফ ও মরিয়ম তাঁদের নিজেদের নগ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সরতে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স্বর্গে ঈশ্বরের মহিমা, পৃথিবীতে তাঁর প্রীতির পাত্র মনুষ্যদের মধ্যে শান্ত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শিশুটি ক্রমে ক্রমে বেড়ে উঠতে লাগলেন ও বলিষ্ঠ হয়ে উঠলেন৷ তিনি জ্ঞানে পূর্ণ হতে থাকলেন,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ঈশ্বরের আশীর্বাদ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্বর্গদূতেরা তাদের কাছ থেকে স্বর্গে ফিরে গেলে মেষপালকরা পরস্পর বলাবলি করতে লাগল, ‘চল,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ত্‌লেহমে যাই, প্রভু আমাদের য়ে ঘটনার কথা জানালেন সেখানে গিয়ে তা দেখ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নিস্তারপর্বপালনের জন্য তাঁর মা-বাবা প্রতি বছর জেরুশালেমে য়ে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া সেখানে ছুটে গেলে মরিয়ম, য়োষেফ এবং সেই শিশুটিকে একটি জাবনা খাবার পাত্রে শোযানো দেখ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যীশুর বয়স যখন বারো বছর, তখন তাঁরা যথারীতি সেই পর্বে য়োগ দিত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েষপালকেরা শিশুটিকে দেখতে পেয়ে, সেই শিশুটির বিষয়ে তাদের যা বলা হয়েছিল সেকথা সকলকে জান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পর্বের শেষে তাঁরা যখন বাড়ি ফিরছিলেন, তখন বালক যীশু জেরুশালেমেই রয়ে গেলেন, এবিষয়ে তাঁর মা-বা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জানতে পা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েষপালকদের মুখে ঐ কথা যাঁরা শুনল তারা সকলে আশ্চর্য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াঁরা মনে করলেন য়ে তিনি দলের সঙ্গেই আছেন৷ তাঁরা এক দিনের পথ চলার পর আত্মীয়-স্বজ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ু-বান্ধবদের মধ্যে তাঁর খোঁজ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মরিয়ম এই কথা মনের মধ্যে গেঁথে নিয়ে সব সময় এবিষয়ে চিন্তা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কিন্তু তাঁকে না পেয়ে তাঁরা যীশুর খোঁজ করতে করতে আবার জেরুশালেমে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মেষপালকরা তাদের কাছে যা বলা হয়েছিল সেই অনুসারে সব কিছু দেখে ও শুনে ঈশ্বরের প্রশংস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ঘরে ফির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শেষ পর্যন্ত তিন দিন পরে মন্দির চত্বরে তাঁর দেখা পেলেন৷ সেখানে তিনি ধর্ম শিক্ষকদের সাথে ব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কথা শুনছিলেন ও তাঁদের নানা প্রশ্ন জিজ্ঞাসা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 আট দিন পরে সুন্নত করার সময়ে শিশুটির নাম রাখা হল যীশু৷ তাঁর মাতৃগর্ভে আসার আগেই স্বর্গদূত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 রেখ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যাঁরা তাঁর কথা শুনছিলেন তাঁরা সকলে যীশুর বুদ্ধি আর প্রশ্নের সঠিক উত্তর দেওযা দেখে অবাক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োশির বিধি-ব্যবস্থা অনুসারে শুচিকরণ অনুষ্ঠানের সময় হলে তাঁরা যীশুকে জেরুশালেমে নিয়ে গে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সেখানে প্রভুর সামনে তাঁকে উত্‌সর্গ কর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ারণ প্রভুর বিধি-ব্যবস্থায় লেখা আছে, ‘স্ত্রীলোকের প্রথম সন্তানটি যদি পুত্র হয়, তব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প্রভুর উদ্দেশ্যে উত্‌সর্গ করতে হবে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র প্রভুর বিধি-ব্যবস্থা অনুসারে, ‘এক জোড়া ঘুঘু অথবা দুটি পায়রার বাচ্চা উত্‌সর্গ করতে হবে৷’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রাং য়োষেফ এবং মরিয়ম সেইমত কাজ করবার জন্য জেরুশালেম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জেরুশালেমে সেই সময় শিমিযোন নামে একজন ধার্মিক ও ঈশ্বরভক্ত লোক বাস করতেন৷ তিনি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ির অপেক্ষায় ছিলেন৷ পবিত্র আত্মা তাঁর ওপর অধিষ্ঠান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যীশুর মা-বাবা তাঁকে সেখানে দেখে আশ্চর্য হয়ে গেলেন৷ তাঁরমা তাঁকেবললেন, ‘বাছা, তুমি আম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 এমন করলে? তোমার বাবা ও আমি ভীষণ ব্যাকুল হয়ে তোমার খোঁজ করে বেড়াচ্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যীশু তখন তাঁদের বললেন, ‘তোমরা কেন আমার খোঁজ করছিলে? তোমরা কি জানতে না য়ে য়েখানে আমার পি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, সেখানেই আমাকে থাকতে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কিন্তু তিনি তাঁদের যা বললেন তার অর্থ তাঁরা বুঝতে পা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এরপর তিনি তাঁদের সঙ্গে নাসরতে ফিরে গেলেন, আর তাঁদের বাধ্য হয়ে রইলেন৷ তাঁর মা এসব কথা মনের মাঝ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ঁথে রা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এইভাবে যীশু বয়সে ও জ্ঞানে বড় হয়ে উঠলেন, আর ঈশ্বর ও মানুষের ভালবাসা লাভ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2026-10-20T05:08:47Z</dcterms:created>
  <dcterms:modified xsi:type="dcterms:W3CDTF">2026-10-20T05:08:47Z</dcterms:modified>
  <dc:title>লূক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