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ப்போஸ்தலனல்லவா? நான் சுயாதீனனல்லவா? நம்முடைய கர்த்தராகிய இயேசுகிறிஸ்துவை நான் தரிசிக்கவில்லையா? கர்த்தருக்குள் நீங்கள் என் கிரியையாயிருக்கிறீர்களல்லவ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ப்போஸ்தலனல்லவா? நான் சுயாதீனனல்லவா? நம்முடைய கர்த்தராகிய இயேசுகிறிஸ்துவை நான் தரிசிக்கவில்லையா? கர்த்தருக்குள் நீங்கள் என் கிரியையாயிருக்கிறீர்களல்லவ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ற்றவர்களுக்கு அப்போஸ்தலனாயிராவிட்டாலும், உங்களுக்கல்லவோ அப்போஸ்தலனாயிருக்கிறேன், கர்த்தருக்குள் நீங்கள் என் அப்போஸ்தல ஊழியத்திற்கு முத்திரையாயிருக்கிறீர்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ற்றவர்களுக்கு அப்போஸ்தலனாயிராவிட்டாலும், உங்களுக்கல்லவோ அப்போஸ்தலனாயிருக்கிறேன், கர்த்தருக்குள் நீங்கள் என் அப்போஸ்தல ஊழியத்திற்கு முத்திரையாயிருக்கிறீர்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ியாயம் விசாரிக்கிறவர்களுக்கு நான் சொல்லுகிற மாறுத்தரமாவ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சிக்கவும் குடிக்கவும் எங்களுக்கு அதிகாரமில்லைய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 அப்போஸ்தலரும், கர்த்தருடைய சகோதரரும், கேபாவும் செய்கிறதுபோல, மனைவியாகிய ஒரு சகோதரியைக் கூட்டிக்கொண்டு திரிய எங்களுக்கும் அதிகாரமில்லைய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 அப்போஸ்தலரும், கர்த்தருடைய சகோதரரும், கேபாவும் செய்கிறதுபோல, மனைவியாகிய ஒரு சகோதரியைக் கூட்டிக்கொண்டு திரிய எங்களுக்கும் அதிகாரமில்லைய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து, கைத்தொழில் செய்யாதிருக்கிறதற்கு எனக்கும் பர்னபாவுக்கும்மாத்திரந்தானா அதிகாரமில்லை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ன் தன் சொந்தப்பணத்தைச் செலவழித்து, தண்டிலே சேவகம்பண்ணுவான்? எவன் திராட்சத்தோட்டத்தை உண்டாக்கி, அதின் கனியில் புசியாதிருப்பான்? எவன் மந்தையை மேய்த்து அதின் பாலைச் சாப்பிடாதிருப்பான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ன் தன் சொந்தப்பணத்தைச் செலவழித்து, தண்டிலே சேவகம்பண்ணுவான்? எவன் திராட்சத்தோட்டத்தை உண்டாக்கி, அதின் கனியில் புசியாதிருப்பான்? எவன் மந்தையை மேய்த்து அதின் பாலைச் சாப்பிடாதிருப்பான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ன் தன் சொந்தப்பணத்தைச் செலவழித்து, தண்டிலே சேவகம்பண்ணுவான்? எவன் திராட்சத்தோட்டத்தை உண்டாக்கி, அதின் கனியில் புசியாதிருப்பான்? எவன் மந்தையை மேய்த்து அதின் பாலைச் சாப்பிடாதிருப்பான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ை மனுஷர் வழக்கத்தின்படி சொல்லுகிறேனோ? நியாயப்பிரமாணமும் இவைகளைச் சொல்லுகிறதில்லையா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ரடிக்கிற மாட்டை வாய் கட்டாயாக என்று மோசேயின் பிரமாணத்திலே எழுதியிருக்கிறதே. தேவன் மாடுகளுக்காகவே கவலையாயிருக்கிறார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ரடிக்கிற மாட்டை வாய் கட்டாயாக என்று மோசேயின் பிரமாணத்திலே எழுதியிருக்கிறதே. தேவன் மாடுகளுக்காகவே கவலையாயிருக்கிறார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ாகத்தான் இதைச் சொல்லுகிறாரோ? உழுகிறவன் நம்பிக்கையோடே உழவும், போரடிக்கிறவன் தான் நம்புகிறதில் பங்கடைவேன் என்கிற நம்பிக்கையோடே போரடிக்கவும் வேண்டியதே, ஆகையால், அது நமக்காகவே எழுதி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ாகத்தான் இதைச் சொல்லுகிறாரோ? உழுகிறவன் நம்பிக்கையோடே உழவும், போரடிக்கிறவன் தான் நம்புகிறதில் பங்கடைவேன் என்கிற நம்பிக்கையோடே போரடிக்கவும் வேண்டியதே, ஆகையால், அது நமக்காகவே எழுதி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உங்களுக்கு ஞானநன்மைகளை விதைத்திருக்க, உங்கள் சரீரநன்மைகளை அறுத்தால் அது பெரிய காரியம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் உங்களிடத்திலே இந்த அதிகாரத்தைச் செலுத்தினால், அவர்களிலும் நாங்கள் அதிகமாய்ச் செலுத்தலாமல்லவா? அப்படியிருந்தும், கிறிஸ்துவின் சுவிசேஷத்திற்கு யாதொரு தடையும் உண்டாகாதபடிக்கு, நாங்கள் இந்த அதிகாரத்தைச் செலுத்தாமல் எல்லாப் பாடும் பட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் உங்களிடத்திலே இந்த அதிகாரத்தைச் செலுத்தினால், அவர்களிலும் நாங்கள் அதிகமாய்ச் செலுத்தலாமல்லவா? அப்படியிருந்தும், கிறிஸ்துவின் சுவிசேஷத்திற்கு யாதொரு தடையும் உண்டாகாதபடிக்கு, நாங்கள் இந்த அதிகாரத்தைச் செலுத்தாமல் எல்லாப் பாடும் பட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் உங்களிடத்திலே இந்த அதிகாரத்தைச் செலுத்தினால், அவர்களிலும் நாங்கள் அதிகமாய்ச் செலுத்தலாமல்லவா? அப்படியிருந்தும், கிறிஸ்துவின் சுவிசேஷத்திற்கு யாதொரு தடையும் உண்டாகாதபடிக்கு, நாங்கள் இந்த அதிகாரத்தைச் செலுத்தாமல் எல்லாப் பாடும் பட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 ஊழியஞ்செய்கிறவர்கள் தேவாலயத்திற்குரியவைகளில் புசிக்கிறார்களென்றும், பலிபீடத்தை அடுத்துப் பணிவிடை செய்கிறவர்களுக்குப் பலிபீடத்திலுள்ளவைகளில் பங்கு உண்டென்றும் அறியீர்கள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 ஊழியஞ்செய்கிறவர்கள் தேவாலயத்திற்குரியவைகளில் புசிக்கிறார்களென்றும், பலிபீடத்தை அடுத்துப் பணிவிடை செய்கிறவர்களுக்குப் பலிபீடத்திலுள்ளவைகளில் பங்கு உண்டென்றும் அறியீர்களா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படியே சுவிசேஷத்தை அறிவிக்கிறவர்களுக்குச் சுவிசேஷத்தினாலே பிழைப்பு உண்டாகவேண்டுமென்று கர்த்தரும் கட்டளையிட்ட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ரை ஆதாயப்படுத்திக்கொள்ளும்படிக்கு யூதருக்கு யூதனைப்போலவும், நியாயப்பிரமாணத்துக்குக் கீழ்ப்பட்டவர்களை ஆதாயப்படுத்திக்கொள்ளும்படிக்கு நியாயப்பிரமாணத்துக்குக் கீழ்ப்பட்டவனைப் போலவுமா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ரை ஆதாயப்படுத்திக்கொள்ளும்படிக்கு யூதருக்கு யூதனைப்போலவும், நியாயப்பிரமாணத்துக்குக் கீழ்ப்பட்டவர்களை ஆதாயப்படுத்திக்கொள்ளும்படிக்கு நியாயப்பிரமாணத்துக்குக் கீழ்ப்பட்டவனைப் போலவுமா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ரை ஆதாயப்படுத்திக்கொள்ளும்படிக்கு யூதருக்கு யூதனைப்போலவும், நியாயப்பிரமாணத்துக்குக் கீழ்ப்பட்டவர்களை ஆதாயப்படுத்திக்கொள்ளும்படிக்கு நியாயப்பிரமாணத்துக்குக் கீழ்ப்பட்டவனைப் போலவுமா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இவைகளிலொன்றையும் அநுபவிக்கவில்லை; இப்படி எனக்கு நடக்கவேண்டுமென்று இவைகளை நான் எழுதுகிறதுமில்லை. என் மேன்மைபாராட்டலை ஒருவன் அவத்தமாக்குகிறதைப்பார்க்கிலும் சாகிறது எனக்கு நல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இவைகளிலொன்றையும் அநுபவிக்கவில்லை; இப்படி எனக்கு நடக்கவேண்டுமென்று இவைகளை நான் எழுதுகிறதுமில்லை. என் மேன்மைபாராட்டலை ஒருவன் அவத்தமாக்குகிறதைப்பார்க்கிலும் சாகிறது எனக்கு நலமா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விசேஷத்தை நான் பிரசங்கித்துவந்தும், மேன்மைபாராட்ட எனக்கு இடமில்லை; அது என்மேல் விழுந்த கடமையாயிருக்கிறது; சுவிசேஷத்தை நான் பிரசங்கியாதிருந்தால், எனக்கு ஐயோ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விசேஷத்தை நான் பிரசங்கித்துவந்தும், மேன்மைபாராட்ட எனக்கு இடமில்லை; அது என்மேல் விழுந்த கடமையாயிருக்கிறது; சுவிசேஷத்தை நான் பிரசங்கியாதிருந்தால், எனக்கு ஐயோ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மில்லாதவர்களை ஆதாயப்படுத்திக்கொள்ளும்படிக்கு அவர்களுக்கு நியாயப்பிரமாணம் இல்லாதவனைப் போலவுமானேன். அப்படியிருந்தும், நான் தேவனுக்குமுன்பாக நியாயப்பிரமாணாமில்லாதவனாயிராமல், கிறிஸ்துவின் பிரமாணத்துக்குள்ளானவனாய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மில்லாதவர்களை ஆதாயப்படுத்திக்கொள்ளும்படிக்கு அவர்களுக்கு நியாயப்பிரமாணம் இல்லாதவனைப் போலவுமானேன். அப்படியிருந்தும், நான் தேவனுக்குமுன்பாக நியாயப்பிரமாணாமில்லாதவனாயிராமல், கிறிஸ்துவின் பிரமாணத்துக்குள்ளானவனாய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மில்லாதவர்களை ஆதாயப்படுத்திக்கொள்ளும்படிக்கு அவர்களுக்கு நியாயப்பிரமாணம் இல்லாதவனைப் போலவுமானேன். அப்படியிருந்தும், நான் தேவனுக்குமுன்பாக நியாயப்பிரமாணாமில்லாதவனாயிராமல், கிறிஸ்துவின் பிரமாணத்துக்குள்ளானவனாயிரு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ற்சாகமாய் அப்படிச் செய்தால் எனக்குப் பலன் உண்டு; உற்சாகமில்லாதவனாய்ச் செய்தாலும், உக்கிராண உத்தியோகம் எனக்கு ஒப்புவிக்கப்பட்டிருக்கிறத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ற்சாகமாய் அப்படிச் செய்தால் எனக்குப் பலன் உண்டு; உற்சாகமில்லாதவனாய்ச் செய்தாலும், உக்கிராண உத்தியோகம் எனக்கு ஒப்புவிக்கப்பட்டிருக்கிறத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னக்குப் பலன் என்ன? நான் சுவிசேஷத்தைப் பிரசங்கிக்கையில் அதைப்பற்றி எனக்கு உண்டாயிருக்கிற அதிகாரத்தை முற்றிலும் செலுத்தாமல், கிறிஸ்துவின் சுவிசேஷத்தைச் செலவில்லாமல் ஸ்தாபிப்பதே எனக்குப் பல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னக்குப் பலன் என்ன? நான் சுவிசேஷத்தைப் பிரசங்கிக்கையில் அதைப்பற்றி எனக்கு உண்டாயிருக்கிற அதிகாரத்தை முற்றிலும் செலுத்தாமல், கிறிஸ்துவின் சுவிசேஷத்தைச் செலவில்லாமல் ஸ்தாபிப்பதே எனக்குப் பல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ீனரை ஆதாயப்படுத்திக்கொள்ளும்படிக்குப் பலவீனருக்குப் பலவீனனைப்போலானேன்; எப்படியாகிலும் சிலரை இரட்சிக்கும்படிக்கு நான் எல்லாருக்கும் எல்லாமா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ீனரை ஆதாயப்படுத்திக்கொள்ளும்படிக்குப் பலவீனருக்குப் பலவீனனைப்போலானேன்; எப்படியாகிலும் சிலரை இரட்சிக்கும்படிக்கு நான் எல்லாருக்கும் எல்லாமான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வருக்கும் அடிமைப்படாதவனாயிருந்தும், நான் அதிக ஜனங்களை ஆதாயப்படுத்திக்கொள்ளும்படிக்கு, என்னைத்தானே எல்லாருக்கும் அடிமையாக்கி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வருக்கும் அடிமைப்படாதவனாயிருந்தும், நான் அதிக ஜனங்களை ஆதாயப்படுத்திக்கொள்ளும்படிக்கு, என்னைத்தானே எல்லாருக்கும் அடிமையாக்கின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ுவிசேஷத்தில் நான் உடன்பங்காளியாகும்படிக்கு, அதினிமித்தமே இப்படிச்செய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ந்தயச் சாலையில் ஓடுகிறவர்களெல்லாரும் ஓடுவார்கள்; ஆகிலும், ஒருவனே பந்தயத்தைப் பெறுவானென்று அறியீர்களா? நீங்கள் பெற்றுக்கொள்ளத்தக்கதாக ஓட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ந்தயச் சாலையில் ஓடுகிறவர்களெல்லாரும் ஓடுவார்கள்; ஆகிலும், ஒருவனே பந்தயத்தைப் பெறுவானென்று அறியீர்களா? நீங்கள் பெற்றுக்கொள்ளத்தக்கதாக ஓட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ந்தயத்திற்குப் போராடுகிற யாவரும் எல்லாவற்றிலேயும் இச்சையடக்கமாயிருப்பார்கள். அவர்கள் அழிவுள்ள கிரீடத்தைப் பெறும்படிக்கு அப்படிச் செய்கிறார்கள், நாமோ அழிவில்லாத கிரீடத்தைப் பெறும்படிக்கு அப்படிச் செய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ந்தயத்திற்குப் போராடுகிற யாவரும் எல்லாவற்றிலேயும் இச்சையடக்கமாயிருப்பார்கள். அவர்கள் அழிவுள்ள கிரீடத்தைப் பெறும்படிக்கு அப்படிச் செய்கிறார்கள், நாமோ அழிவில்லாத கிரீடத்தைப் பெறும்படிக்கு அப்படிச் செய்கிற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நான் நிச்சயமில்லாதவனாக ஓடேன்; ஆகாயத்தை அடிக்கிறவனாகச் சிலம்பம்பண்ண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நான் நிச்சயமில்லாதவனாக ஓடேன்; ஆகாயத்தை அடிக்கிறவனாகச் சிலம்பம்பண்ண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ற்றவர்களுக்குப் பிரசங்கம்பண்ணுகிற நான்தானே ஆகாதவனாய்ப் போகாதபடிக்கு, என் சரீரத்தை ஒடுக்கிக் கீழ்ப்படுத்த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ற்றவர்களுக்குப் பிரசங்கம்பண்ணுகிற நான்தானே ஆகாதவனாய்ப் போகாதபடிக்கு, என் சரீரத்தை ஒடுக்கிக் கீழ்ப்படுத்த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ൻ സ്വതന്ത്രൻ അല്ലയോ? ഞാൻ അപ്പൊസ്തലൻ അല്ലയോ? നമ്മുടെ കർത്താവായ യേശുവിനെ ഞാൻ കണ്ടിട്ട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ൽ ഞാൻ ചെയ്ത പ്രവൃത്തിയുടെ ഫലം നിങ്ങൾ അ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റ്റുള്ളവർക്കു ഞാൻ അപ്പൊസ്തലൻ അല്ലെന്നുവരികിൽ എങ്ങനെയെങ്കിലും നിങ്ങൾക്കു ആകുന്നു; കർത്താവിൽ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ൊസ്തലത്വത്തിന്റെ മുദ്ര നിങ്ങള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െ വിധിക്കുന്നവരോടു ഞാൻ പറയുന്ന പ്രതിവാദം ഇ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തിന്നുവാനും കുടിപ്പാനും ഞങ്ങൾക്കു അധികാരമ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േഷം അപ്പൊസ്തലന്മാരും കർത്താവിന്റെ സഹോദരന്മാരും കേഫാവും ചെയ്യുന്നതുപോലെ ഭാര്യയായോ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ോദരിയുമായി സഞ്ചരിപ്പാൻ ഞങ്ങൾക്കു അധികാരമില്ലയൊ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ല്ല, വേല ചെയ്യാതിരിപ്പാൻ എനിക്കും ബർന്നബാസിന്നും മാത്രം അധികാരമില്ല എന്നുണ്ട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്വന്ത ചെലവിന്മേൽ യുദ്ധസേവ ചെയ്യുന്നവൻ ആർ? മുന്തിരിത്തോട്ടം ഉണ്ടാക്കി അതിന്റെ ഫ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ാതിരിക്കുന്നവൻ ആർ? ആട്ടിൻ കൂട്ടത്തെ മേയിച്ചു കൂട്ടത്തിന്റെ പാൽകൊണ്ടു ഉപജീവിക്കാതിരിക്കുന്ന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ഇതു മനുഷ്യരുടെ മര്യാദപ്രകാരമോ പറയുന്നതു? ന്യായപ്രമാണവും ഇങ്ങനെ പറയ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മെതിക്കുന്ന കാളെക്കു മുഖക്കൊട്ട കെട്ടരുതു” എന്നു മോശെയുടെ ന്യായപ്രമാണ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; ദൈവം കാളെക്കു വേണ്ടിയോ ചിന്ത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ല്ല, കേവലം നമുക്കു വേണ്ടി പറയുന്നതോ? അതേ, ഉഴുന്നവൻ ആശയോടെ ഉഴുകയും മെതിക്കുന്നവൻ പതം ക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ള്ള ആശയോടെ മെതിക്കയും വേണ്ടതാകയാൽ നമുക്കു വേണ്ടി എഴുതിയിരിക്കുന്നതത്ര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ങ്ങൾ ആത്മീകമായതു നിങ്ങൾക്കു വിതെച്ചിട്ടു നിങ്ങളുടെ ഐഹികമായതു കൊയ്താൽ വലിയ കാര്യ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റ്റുള്ളവർക്കു നിങ്ങളുടെ മേൽ ഈ അധികാരം ഉണ്ടെങ്കിൽ ഞങ്ങൾക്കു എത്ര അധികം? എങ്കിലും ഞങ്ങൾ ഈ അധി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യോഗിച്ചിട്ടില്ല; ക്രിസ്തുവിന്റെ സുവിശേഷത്തിന്നു യാതൊരു വിഘ്നവും വരുത്താതിരിപ്പാൻ സക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റ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ദൈവാലയകർമ്മങ്ങൾ നടത്തുന്നവർ ദൈവാലയംകൊണ്ടു ഉപജീവിക്കുന്നു എന്നും യാഗപീഠത്തിങ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ചെയ്യുന്നവർ യാഗപീഠത്തിലെ വഴിപാടുകളിൽ ഓഹരിക്കാർ ആകുന്നു എന്നും നിങ്ങൾ അറിയ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പോലെ കർത്താവും സുവിശേഷം അറിയിക്കുന്നവർ സുവിശേഷത്താൽ ഉപജീവിക്കേണം എന്നു ക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െഹൂദന്മാരെ നേടേണ്ടതിന്നു ഞാൻ യെഹൂദന്മാർക്കു യെഹൂദനെപ്പോലെ ആയി; ന്യായപ്രമാണത്തിൻ കീഴുള്ള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ടേണ്ടതിന്നു ഞാൻ ന്യായപ്രമാണത്തിൻ കീഴുള്ളവൻ അല്ല എങ്കിലും ന്യായപ്രമാണത്തിൻ കീഴുള്ള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പ്രമാണത്തിൻ കീഴുള്ളവനെപ്പോലെ ആ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ങ്കിലും ഇതു ഒന്നും ഞാൻ പ്രയോഗിച്ചിട്ടില്ല; ഇങ്ങനെ എനിക്കു കിട്ടേണം എന്നുവെച്ചു ഞാൻ ഇ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ുന്നതും അല്ല; ആരെങ്കിലും എന്റെ പ്രശംസ വൃഥാവാക്കുന്നതിനെക്കാൾ മരിക്ക തന്നേ എനിക്കു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സുവിശേഷം അറിയിക്കുന്നു എങ്കിൽ എനിക്കു പ്രശംസിപ്പാൻ ഒന്നുമില്ല. നിർബ്ബന്ധം എന്റെ 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ക്കുന്നു. ഞാൻ സുവിശേഷം അറിയിക്കുന്നില്ല എങ്കിൽ എനിക്ക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ൈവത്തിന്നു ന്യായപ്രമാണമില്ലാത്തവൻ ആകാതെ ക്രിസ്തുവിന്നു ന്യായപ്രമാണമുള്ളവനായിരിക്ക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യപ്രമാണമില്ലാത്തവരെ നേടേണ്ടതിന്നു ഞാൻ ന്യായപ്രമാണമില്ലാത്തവർക്കു ന്യായപ്രമാണമില്ലാത്തവന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അതു മനഃപൂർവ്വം നടത്തുന്നു എങ്കിൽ എനിക്കു പ്രതിഫലം ഉണ്ടു; മനഃപൂർവ്വമല്ലെങ്കിലും കാര്യം എങ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രമേ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എന്റെ പ്രതിഫലം എന്തു? സുവിശേഷം അറിയിക്കുമ്പോൾ സുവിശേഷഘോഷണത്തിലുള്ള അധികാരം മുഴു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യോഗിക്കാതെ ഞാൻ സുവിശേഷഘോഷണം ചെലവുകൂടാതെ നടത്തുന്ന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ബലഹീനന്മാരെ നേടേണ്ടതിന്നു ഞാൻ ബലഹീനർക്കു ബലഹീനനായി; ഏതുവിധത്തിലും ചിലരെ രക്ഷിക്കേണ്ടതി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ർക്കും എല്ലാമ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ങ്ങനെ ഞാൻ കേവലം സ്വതന്ത്രൻ എങ്കിലും അധികംപേരെ നേടേണ്ടതിന്നു ഞാൻ എന്നെത്തന്നേ എല്ലാവ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സന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ുവിശേഷത്തിൽ ഒരു പങ്കാളിയാകേണ്ടതിന്നു ഞാൻ സകലവും സുവിശേഷം നിമിത്ത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ഓട്ടക്കളത്തിൽ ഓടുന്നവർ എല്ലാവരും ഓടുന്നു എങ്കിലും ഒരുവനേ വിരുതു പ്രാപിക്കുന്നുള്ള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ില്ലയോ? നിങ്ങളും പ്രാപിപ്പാന്തക്കവണ്ണം ഓ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ങ്കം പൊരുന്നവൻ ഒക്കെയും സകലത്തിലും വർജ്ജനം ആചരിക്കുന്നു. അതോ, അവർ വാടുന്ന കിരീടവും നാമ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ടാത്തതും പ്രാപിക്കേണ്ടതി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കയാൽ ഞാൻ നിശ്ചയമില്ലാത്തവണ്ണമല്ല ഓടുന്നതു; ആകാശത്തെ കുത്തുന്നതു പോലെയല്ല ഞാൻ മുഷ്ടിയുദ്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റ്റുള്ളവരോടു പ്രസംഗിച്ചശേഷം ഞാൻ തന്നേ കൊള്ളരുതാത്തവനായി പോകാതിരിക്കേണ്ടതിന്നു എന്റെ ശരീര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ണ്ഡിപ്പിച്ചു അടിമയാക്കുകയത്രേ ചെയ്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2026-10-21T06:23:21Z</dcterms:created>
  <dcterms:modified xsi:type="dcterms:W3CDTF">2026-10-21T06:23:21Z</dcterms:modified>
  <dc:title>1 കൊരിന്ത്യർ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