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தேவாலயத்திற்கு அழைத்துக்கொண்டுபோய், தூணாதாரங்களை இந்தப்புறத்தில் ஆறுமுழ அகலமும் அந்தப்புறத்தில் ஆறுமுழ அகலமுமாய் அளந்தார்; அது வாசஸ்தலத்தின் அகல அளவ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 நடையின் அகலம் பத்துமுழமும் வாசல் நடையின் பக்கங்கள் இந்தப்புறத்தில் ஐந்து முழமும் அந்தப் புறத்தில் ஐந்து முழமுமாயிருந்தது; அதின் நீளத்தை நாற்பது முழமும் அகலத்தை இருபது முழமுமாக அள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அவர் உள்ளேபோய் வாசல் நடையின் தூணாதாரங்களை இரண்டு முழமாகவும், வாசல் நடையை ஆறுமுழமாகவும், வாசல் நடையின் அகலத்தை ஏழுமுழமாகவும் அள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தேவாலயத்தின் முன்புறத்திலே அதின் நீளத்தை இருபதுமுழமாகவும், அதின் அகலத்தை இருபது முழமாகவும் அளந்து, என்னை நோக்கி: இது மகா பரிசுத்த ஸ்தல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ஆலயத்தின் சுவரை ஆறு முழமாகவும், ஆலயத்தை சுற்றிலும் இருந்த சுற்றுக்கட்டினுடைய அகலத்தை நாலுமுழமாகவும் அள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ச் சுற்றுக்கட்டுகள் பக்கக்கட்டின்மேல் பக்கக்கட்டான வரிசைகளாய் முப்பத்துமூன்று இருந்தது; அவைகள் ஆலயத்தின் சுவருக்குள் ஊன்றியிராமல், சுற்றுக்கட்டுகளுக்காகச் சுற்றிலும் அவைகள் ஊன்றும்படிக்கு ஆலயத்துக்கு அடுத்திருந்த ஒட்டுச்சுவரிலே பாய்ந்த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 உயரச் சுற்றிலும் சுற்றுக்கட்டுகளுக்கு அகலம் அதிகமாயிருந்தது; ஆலயத்தைச் சுற்றிலும் உயர உயர ஆலயத்தைச் சுற்றிச் சுற்றி அகலம் வரவர அதிகமாயிருந்தது; ஆதலால் இவ்விதமாய்க் கீழ்நிலையிலிருந்து நடுநிலைவழியாய் மேல்நிலைக்கு ஏறும் வழ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ளிகைக்குச் சுற்றிலும் இருந்த உயரத்தையும் பார்த்தேன், சுற்றுக்கட்டுகளின் அஸ்திபாரங்கள் ஆறு பெரிய முழங்கொண்ட ஒரு முழக்கோலின் உயர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ம்பே சுற்றுக்கட்டுக்கு இருந்த சுவரின் அகலம் ஐந்துமுழமாயிருந்தது. ஆலயத்துக்கு இருக்கும் சுற்றுக்கட்டுகளின் மாளிகையிலே வெறுமையாய் விட்டிருந்த இடங்களும் அப்படியே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ம்பே சுற்றுக்கட்டுக்கு இருந்த சுவரின் அகலம் ஐந்துமுழமாயிருந்தது. ஆலயத்துக்கு இருக்கும் சுற்றுக்கட்டுகளின் மாளிகையிலே வெறுமையாய் விட்டிருந்த இடங்களும் அப்படியே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யத்தைச் சுற்றிலும் அறைவீடுகளுக்கு நடுவாக இருந்த விசாலம் இருபது முழ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ுக்கட்டினுடைய வாசல் நடைகள், வெறுமையாய் விட்டிருந்த இடங்களிலிருந்து, ஒரு வாசல் நடை வடக்கேயும், ஒரு வாசல்நடை தெற்கேயும் இருந்தது; வெறுமையாய் விட்டிருந்த இடங்களின் விசாலம் சுற்றிலும் ஐந்து முழ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றிசையிலே பிரத்தியேகமான இடத்துக்கு முன்னிருந்த மாளிகைமட்டும் அகலம் எழுபது முழமும், மாளிகையினுடைய சுவரின் அகலம் சுற்றிலும் ஐந்து முழமும், அதினுடைய நீளம் தொண்ணூறு முழமு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ஆலயத்தை நூறுமுழ நீளமாகவும், பிரத்தியேகமான இடத்தையும் மாளிகையையும் அதின் சுவர்களையும் நூறு முழ நீளமாகவும் அள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யத்தின் முற்புறமும் கிழக்குக்கு எதிரான பிரத்தியேகமான இடமும் இருந்த அகலம் நூறுமுழமு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த்தியேகமான இடத்தின் பின்புறமாக அதற்கு எதிரே இருந்த மாளிகையின் நீளத்தையும், அதற்கு இந்தப்புறத்திலும் அந்தப்புறத்திலும் இருந்த நடைகாவணங்களையும் அளந்தார்; உள்ளான தேவாலயமும் முற்றத்தின் மண்டபங்களும் உட்பட நூறுமுழ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ற்படிகளும், ஒடுக்கமான ஜன்னல்களும், மூன்று பக்கங்களில் சுற்றிலும் வாசல்களுக்கு எதிரான நடைகாவணங்களும் சுற்றிலும் தரைதுவக்கி ஜன்னல்கள் மட்டாகப் பலகை அடித்திருந்தது; ஜன்னல்கள் மூடப்பட்ட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ின் மேலேதுவக்கி ஆலயத்தின் உட்புறமும் வெளிப்புறமும் சுற்றிலும் சுவரின் உட்புறமும் வெளிப்புறமும் எல்லாம் அளவிட்ட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ின் மேலேதுவக்கி ஆலயத்தின் உட்புறமும் வெளிப்புறமும் சுற்றிலும் சுவரின் உட்புறமும் வெளிப்புறமும் எல்லாம் அளவிட்ட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ருபீன்களும் பேரீச்சமரங்களும் சித்திரிக்கப்பட்டிருந்தது; கேருபீனுக்கும் கேருபீனுக்கும் நடுவாக ஒவ்வொரு பேரீச்சமரம் இருந்தது; ஒவ்வொரு கேருபீனுக்கும் இரண்டிரண்டு முகங்கள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ரீச்சமரத்துக்கு இந்தண்டையில் மனுஷமுகமும், பேரீச்சமரத்துக்கு அந்தண்டையில் சிங்கமுகமும் இருந்தது; இப்படி ஆலயத்தைச் சுற்றிலும் செய்த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ரைதுவக்கி வாசலின் மேற்புறமட்டும், தேவாலயத்தின் சுவரிலும், கேருபீன்களும் பேரீச்சமரங்களும் சித்திரிக்கப்பட்ட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ாலயத்தின் கதவு நிலைகள் சதுரமும், பரிசுத்த ஸ்தலத்தினுடைய முகப்பின் உருவம் அந்த உருவத்துக்குச் சரியும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ரத்தினால் செய்யப்பட்ட பலிபீடத்தின் உயரம் மூன்று முழமும், அதின் நீளம் இரண்டு முழமுமாயிருந்தது; அதின் கோடிகளும் அதின் விளிம்புகளும் அதின் பக்கங்களும் மரத்தினால் செய்யப்பட்டிருந்தது; அவர் என்னை நோக்கி: இது கர்த்தருடைய சந்நிதியிலிருக்கிற பீட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ாலயத்துக்கும் பரிசுத்த ஸ்தலத்துக்கும் இரண்டு வாசல்கள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ுக்கு மடக்குக் கதவுகளாகிய இரட்டைக் கதவுகளும் இருந்தது; வாசலுக்கு இரண்டு கதவுகளும் மற்ற வாசலுக்கு இரண்டு கதவுகளும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வர்களில் சித்திரிக்கப்பட்டிருந்ததுபோல் ஆலயத்தினுடைய கதவுகளிலும் கேருபீன்களும் பேரீச்சமரங்களும் சித்திரிக்கப்பட்டிருந்தது; புறம்பே மண்டபத்தின் முன்பாக உத்திரங்கள் வைத்த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ண்டபத்தின் பக்கங்களில் இந்தப்புறத்திலும் அந்தப்புறத்திலும், ஆலயத்தின் சுற்றுக்கட்டுகளிலும் ஒடுக்கமான ஜன்னல்களும் சித்தரிக்கப்பட்ட பேரீச்சமரங்களும் உத்திரங்கள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రువాత అతడు నన్ను ఆలయమునకు తోడుకొని వచ్చి దాని స్తంభములను కొలిచెను. ఇరుప్రక్కల అవి ఆరు మూరలాయ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ి గుడారపు వెడల్ప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కిలి వెడల్పు పది మూరలు, తలుపు ఇరుప్రక్కల అయిదేసి మూరలు, దాని నిడివిని కొలువగా నలుబది మూర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వెడల్పు ఇరువది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లోపలికి పోయి వాకిలి స్తంభమును కొలువగా రెండు మూరలాయెను, వాకిలి ఆరుమూరలు;వెడల్పు ఏడు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ది అతి పరిశుద్ధస్థలమని చెప్పి దాని నిడివిని కొలువగా ఇరువది మూరలును ఆలయమునకును దానికిని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 ఇరువది మూరలు న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రువాత అతడు మందిరపు గోడను కొలువగా ఆరు మూరలాయెను, మందిరపు ప్రక్కలనున్న మేడ గదులను కొలువగా నాలుగ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ర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మేడగదులు మూడేసి అంతస్థులు గలవి. ఈలాగున ముప్పది గదులుండెను, ఇవి మేడ గదులచోటున మందిరమునకు చు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బడిన గోడతో కలిసియుండెను; ఇవి మందిరపుగోడను ఆనుకొనియున్న ట్టుండి ఆనుకొన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 గోడ మేడగదులకు ఎక్కిన కొలది అవి మరి వెడల్పుగా పెరిగెను, పైకెక్కిన కొలది మందిరముచుట్టునున్న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డగదుల అంతస్థులు మరి వెడల్పగుచుండెను గనుక మందిరపు పైభాగము మరి వెడల్పుగా ఉండెను; పైకెక్కిన కొల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స్థులు మరి వెడల్ప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నేను చూడగా మంది రము చుట్టునున్న నేలకట్టు ఎత్తుగా కనబడెను, ఏల యనగా ఆ మేడగదులకు ఆ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మూరలుగల పునాద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మేడగదులకు బయటనున్న గోడ అయిదు మూరల వెడల్పు; మరియు మందిరపు మేడగదుల ప్రక్కల నున్న స్థలము ఖాలీ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వబడి య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దులమధ్య మందరిముచుట్టు నలుదిశల ఇరువది మూరల వెడల్పున చోటు విడువబడి య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ేడగదుల వాకిండ్లు ఖాలీగానున్న స్థలముతట్టు ఉండెను; ఒక వాకిలి ఉత్తరపు తట్టునను ఇంకొక వాకి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క్షిణపుతట్టునను ఉండెను. ఖాలీగా నున్న స్థలముచుట్టు అయిదు మూరల వెడల్పుం 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త్యేకింపబడిన చోటుకెదురుగానున్న కట్ట డము పడమటితట్టు డెబ్బది మూరల వెడల్పు, దాని గోడ అయిదు మూ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; గోడ నిడివి తొంబది మూర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ందిరముయొక్క నిడివిని అతడు కొలు వగా నూరు మూరలాయెను, ప్రత్యేకింపబడిన స్థల మును దాని కెదురుగా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డమును దానిగోడ లను కొలువగా నూరు మూర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తూర్పుతట్టు మందిరపు నిడివిని ప్రత్యేకింపబడిన స్థలమును కొలువగా నూరు మూర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లాగున మందిరపు వెనుకటి భాగమున ప్రత్యేకింపబడిన స్థలమున కెదురుగా నున్న కట్టడమ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రుప్రక్కలనున్న వసారాలను కొలువగా నూరు మూర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గర్భాలయ మును ఆవరణపు మంటపములను గడపలను కమ్ములుగల కిటికీలను ఎదుటి మూడు అంతస్థుల చుట్టు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ారాలను ఆయన కొలిచెను. కిటికీలు మరుగుచేయబడెను, గడపలకెదురుగా నేలనుండి కిటికీలవరకు బల్ల కూర్ప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కిండ్లకు పైగా మందిరమునకు బయటను లోప లను ఉన్న గోడ అంతయు లోగోడయు వెలిగోడయు చుట్టుగోడ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తప్రకారము కట్టబ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ెరూబులును ఖర్జూరపు చెట్లును ఉండెను; దానికి రెండేసి కెరూబుల సందున ఖర్జూరపుచెట్టు ఒకటియు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్కొక్క కెరూబునకు రెండేసి ముఖము 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ఎట్లనగా ఈ తట్టు ఖర్జూరపు చెట్టువైపున మనుష్యముఖ మును ఆ తట్టు ఖర్జూరపుచెట్టువైపున సింహముఖ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; ఈ ప్రకారము మందిరమంతటిచుట్టు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ల మొదలుకొని వాకిలిపైవరకు మందిరపు గోడకు కెరూబులును ఖర్జూరపు చెట్ల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ందిరపు ద్వార బంధములు చచ్చౌకములు, పరిశుద్ధస్థలపు ద్వారబంధ ములును అట్టి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బలిపీఠము కఱ్ఱతో చేయబడెను, దాని యెత్తు మూడు మూరలు, నిడివి రెండు మూరలు, దాని పీఠమును మూల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్కలును మ్రానితో చేయబడి నవి; ఇది యెహోవా సముఖమందుండు బల్ల అని అతడు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ందిరమునకును పరిశుద్ధ స్థలమునకును రెండు వాకిండ్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ఒక్కొక వాకిలి రెండేసి మడత రెక్కలు గ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గోడలమీద ఉన్నట్లుగా మందిరపు వాకిండ్లమీదను కెరూబులును ఖర్జూరపుచెట్లును చెక్కబడి యుం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టి మంటపమునకు విచిత్రముగా చేసిన ఉబుకువాటుపన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 మంటపమునకును ఇరుప్రక్కల గోడలకును మందిరపు మేడగదులకును ఒరపాకులకును ఇరుప్రక్కల కమ్ములు వ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టికీలును ఖర్జూరపు చెట్లనుపోలిన అలంకారమ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2026-10-20T09:14:53Z</dcterms:created>
  <dcterms:modified xsi:type="dcterms:W3CDTF">2026-10-20T09:14:53Z</dcterms:modified>
  <dc:title>యెహెజ్కేలు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