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இரட்சகராயிருக்கிற தேவனும், நம்முடைய நம்பிக்கையாயிருக்கிற கர்த்தராகிய இயேசுகிறிஸ்துவும் கட்டளையிட்டபடியே, இயேசுகிறிஸ்துவின் அப்போஸ்தலனாயிருக்கிற பவு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சுவாசத்தில் உத்தம குமாரனாகிய தீமோத்தேயுவுக்கு எழுதுகிறதாவது: நம்முடைய பிதாவாகிய தேவனாலும் நம்முடைய கர்த்தராகிய கிறிஸ்து இயேசுவினாலும்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்றுமையான உபதேசங்களைப் போதியாதபடிக்கும், விசுவாசத்தினால் விளங்கும் தெய்வீக பக்திவிருத்திக்கு ஏதுவாயிராமல், தர்க்கங்களுக்கு ஏதுவாயிருக்கிற கட்டுக்கதைகளையும் முடிவில்லாத வம்சவரலாறுகளையும் கவனியாதபடிக்கும், நீ சிலருக்குக் கட்டளையிடும்பொருட்ட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க்கெதோனியாவுக்குப் போகும்போது உன்னை எபேசு பட்டணத்திலிருக்க வேண்டிக்கொண்டபடியே செய்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பனையின் பொருள் என்னவெனில், சுத்தமான இருதயத்திலும் நல்மனச்சாட்சியிலும் மாயமற்ற விசுவாசத்திலும் பிறக்கும் அன்ப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ச் சிலர் நோக்காமல் வீண்பேச்சுக்கு இடங்கொடுத்து விலக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ங்கள் சொல்லுகிறது இன்னதென்றும், தாங்கள் சாதிக்கிறது இன்னதென்றும் அறியாதிருந்தும், நியாயப்பிரமாண போதகராயிருக்க விரும்ப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் நியாயப்பிரமாணத்தை நியாயப்படி அநுசரித்தால், நியாயப்பிரமாணம் நல்லதென்று அறிந்த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ெரிந்திருக்கிறபடி, நியாயப்பிரமாணம் நீதிமானுக்கு விதிக்கப்படாமல், அக்கிரமக்காரருக்கும், அடங்காதவர்களுக்கும், பக்தியில்லாதவர்களுக்கும், பாவிகளுக்கும், அசுத்தருக்கும், சீர்கெட்டவர்களுக்கும், தாய்தகப்பன்மாரை அடிக்கிறவர்களுக்கும், கொலைபாதகரு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சிக்கள்ளருக்கும், ஆண்புணர்ச்சிக்காரருக்கும், மனுஷரைத் திருடுகிறவர்களுக்கும், பொய்யருக்கும், பொய்யாணை இடுகிறவர்களுக்க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ித்தியானந்த தேவனுடைய மகிமையான சுவிசேஷத்தின்படி எனக்கு ஒப்புவிக்கப்பட்டிருக்கிற ஆரோக்கியமான உபதேசத்திற்கு எதிரிடையாயிருக்கிற மற்றெந்தச் செய்கைக்கும் விரோதமாய் விதிக்கப்பட்ட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ப் பலப்படுத்துகிற நம்முடைய கர்த்தராகிய இயேசுகிறிஸ்து என்னை உண்மையுள்ளவனென்றெண்ணி, இந்த ஊழியத்திற்கு ஏற்படுத்தினபடியால், அவரை ஸ்தோத்திரி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ன்னே நான் தூஷிக்கிறவனும், துன்பப்படுத்துகிறவனும், கொடுமை செய்கிறவனுமாயிருந்தேன்; அப்படியிருந்தும், நான் அறியாமல் அவிசுவாசத்தினாலே அப்படிச்செய்தபடியினால் இரக்கம்பெற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கர்த்தரின் கிருபை கிறிஸ்து இயேசுவின்மேலுள்ள விசுவாசத்தோடும் அன்போடுங்கூட என்னிடத்தில் பரிபூரணமாய்ப் பெருக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விகளை இரட்சிக்க கிறிஸ்து இயேசு உலகத்தில் வந்தார் என்கிற வார்த்தை உண்மையும் எல்லா அங்கிகரிப்புக்கும் பாத்திரமுமானது; அவர்களில் பிரதான பாவி ந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ிருந்தும், நித்திய ஜீவனை அடையும்படி இனிமேல் இயேசுகிறிஸ்துவினிடத்தில் விசுவாசமாயிருப்பவர்களுக்குத் திருஷ்டாந்தம் உண்டாகும்பொருட்டுப் பிரதான பாவியாகிய என்னிடத்தில் அவர் எல்லா நீடிய பொறுமையையும் காண்பிக்கும்படிக்கு இரக்கம்பெற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த்தியமும் அழிவில்லாமையும் அதரிசனமுமுள்ள ராஜனுமாய், தாமொருவரே ஞானமுள்ள தேவனுமாயிருக்கிறவருக்கு, கனமும் மகி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ுமாரனாகிய தீமோத்தேயுவே, உன்னைக்குறித்து முன் உண்டான தீர்க்கதரிசனங்களின்படியே, நீ அவைகளை முன்னிட்டு நல்ல போராட்டம்பண்ணும்படி, இந்தக் கட்டளையை உனக்கு ஒப்புவிக்கிறேன்; நீ விசுவாசமும் நல்மனச்சாட்சியும் உடையவனாயிர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 நல்மனச்சாட்சியைச் சிலர் தள்ளிவிட்டு, விசுவாசமாகிய கப்பலைச் சேதப்படுத்த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ெனெயும் அலெக்சந்தரும் அப்படிப்பட்டவர்கள்; அவர்கள் தூஷியாதபடி சிட்சிக்கப்பட அவர்களைச் சாத்தானிடத்தில் ஒப்புக்கொடு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ರಕ್ಷಕನಾದ ದೇವರ ಮತ್ತು ನಮ್ಮ ನಿರೀಕ್ಷೆಯಾಗಿರುವ ಕರ್ತನಾದ ಯೇಸು ಕ್ರಿಸ್ತನ ಆಜ್ಞಾನುಸಾರ ಯೇಸು ಕ್ರಿಸ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ೊಸ್ತಲನಾದ ಪೌ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ಂಬಿಕೆಯ ವಿಷಯದಲ್ಲಿ ನನ್ನ ಸ್ವಂತಮಗನಾಗಿರುವ ತಿಮೊಥೆಯನಿಗೆ ನಮ್ಮ ತಂದೆಯಾದ ದೇವರಿಂದಲೂ ನಮ್ಮ ಕರ್ತನಾದ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ಿಂದಲೂ ನಿನಗೆ ಕೃಪೆಯೂ ಕರುಣ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ಮಕೆದೋನ್ಯಕ್ಕೆ ಹೋದಾಗ ನೀನು ಎಫೆಸ ದಲ್ಲಿ ಇದ್ದುಕೊಂಡು ಅವರು ಬೇರೆ ಯಾವ ಬೋಧನೆ ಯನ್ನು ಉಪದೇಶಿಸಬಾರದ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ಲ್ಪನಾ ಕಥೆ ಗಳಿಗೂ ಕೊನೆಯಿಲ್ಲದ ವಂಶಾವಳಿಗಳಿಗೂ ಲಕ್ಷ್ಯ ಕೊಡಬಾರದೆಂತಲೂ ಆಜ್ಞಾಪಿಸಬೇಕೆಂಬದಾಗಿ ನಾ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ಖಂಡಿತವಾಗಿ ಹೇಳಿದ ಪ್ರಕಾರ ಈಗಲೂ ಹೇಳುತ್ತೇನೆ. ಅಂಥ ಕಥೆಗಳೂ ವಂಶಾವಳಿಗಳೂ ವಿವಾದಕ್ಕೆ ಆಸ್ಪದವಾಗಿವೆಯೇ ಹೊರತು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ಂದುಂಟಾಗುವ ದೈವಭಕ್ತಿಯನ್ನು ವೃದ್ಧಿ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ಶುದ್ಧ ಹೃದಯದಿಂದಲೂ ಒಳ್ಳೇಮನಸ್ಸಾಕ್ಷಿ ಯಿಂದಲೂ ನಿಷ್ಕಪಟವಾದ ನಂಬಿಕೆಯಿಂದಲೂ ಉಂಟಾಗುವ ಪ್ರೀತಿಯೇ ಆಜ್ಞ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ೆಲವರು ಈ ಗುರಿ ತಪ್ಪಿ ವ್ಯರ್ಥವಾದ ವಿಚಾರ ಗಳಿಗೆ ತಿರುಗಿಕೊಂಡ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ನ್ಯಾಯ ಪ್ರಮಾಣದ ಉಪದೇಶಕರಾಗಿರಬೇಕೆಂದಿದ್ದರೂ ತಾವು ಹೇಳುವದಾಗಲೀ ತಾವು ದೃಢವಾಗಿ ಮಾತನಾಡುವ ವಿಷಯವಾಗಲ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ಂಥದ್ದೆಂದು ತಿಳಿಯದವರಾಗ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ಒಬ್ಬನು ನ್ಯಾಯಪ್ರಮಾಣವನ್ನು ನ್ಯಾಯ ಸಮ್ಮತವಾಗಿ ಉಪಯೋಗಿಸುವದಾದರೆ ಅದು ಒಳ್ಳೇ ದೆಂದು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್ಯಾಯಪ್ರಮಾಣವು ನೀತಿ ವಂತರಿಗೋಸ್ಕರ ಅಲ್ಲ, ಆದರೆ ಅದು ಅಕ್ರಮ ಗಾರರಿಗೂ ಅವಿಧೇಯರಿಗೂ ಭಕ್ತಿಹೀನರಿಗೂ ಪಾಪಿಷ್ಠ 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ರಿಗೂ ಅಪವಿತ್ರಮಾಡುವವರಿಗೂ ತಂದೆತಾಯಿಗಳನ್ನು ಕೊಲ್ಲುವವರಿಗೂ ನರಹತ್ಯ ಮಾಡುವ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ಾರರಿಗೂ ಪುರುಷಗಾಮಿ ಗಳಿಗೂ ನರಚೋರರಿಗೂ ಸುಳ್ಳುಗಾರರಿಗೂ ಅಬದ್ಧ ಪ್ರಮಾಣಿಕರಿಗೂ ಸ್ವಸ್ಥಬೋಧನೆಗೆ ಪ್ರತಿಕೂಲ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 ಏನಾದರೂ ಇದ್ದರೆ ಅದನ್ನು ಮಾಡುವವರಿಗೂ ನೇಮಕ ವಾಗಿದೆಯೆಂದು ನಮಗೆ ತಿಳ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ಬೋಧನೆಯು ಸ್ತುತ್ಯನಾದ ದೇವರ ಮಹಿಮೆಯ ಸುವಾರ್ತೆಗೆ ಅನುಸಾರವಾಗಿದೆ. ಈ ಸುವಾರ್ತೆಯು ನನ್ನ ವಶಕ್ಕೆ ಕೊ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ಗೆ ಬಲವನ್ನು ದಯಪಾಲಿಸಿದಾತನು ನಮ್ಮ ಕರ್ತನಾದ ಕ್ರಿಸ್ತ ಯೇಸುವೇ; ಆತನು ನನ್ನನ್ನು ನಂಬಿಗಸ್ತನೆಂದು ಎಣಿಸಿ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ಯಲ್ಲಿ ನೇಮಿಸಿ ಕೊಂಡದ್ದಕ್ಕಾಗಿ ನಾನು ಆತನಿಗೆ ಸ್ತೋತ್ರ ಸಲ್ಲ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ೊದಲು ದೇವದೂಷಕನೂ ಹಿಂಸಕನೂ ಕೇಡು ಮಾಡುವವನೂ ಆಗಿದ್ದ ನಾನು ಅವಿಶ್ವಾಸಿಯಾಗಿ ತಿಳಿಯದೆ ಹಾಗೆ ಮಾಡಿದ್ದರಿಂ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ಕರುಣ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್ಮ ಕರ್ತನ ಕೃಪೆಯು ಕ್ರಿಸ್ತ ಯೇಸುವಿನಲ್ಲಿರುವ ನಂಬಿಕೆ ಮತ್ತು ಪ್ರೀತಿಯೊಂದಿಗೆ ಅತ್ಯಧಿಕ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್ರಿಸ್ತ ಯೇಸು ಪಾಪಿಗಳನ್ನು ರಕ್ಷಿಸುವದಕ್ಕೋಸ್ಕರ ಈ ಲೋಕಕ್ಕೆ ಬಂದನು ಎಂದು ಹೇಳುವದು ನಂಬತಕ್ಕದ್ದ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್ವಾಂಗೀಕಾರಕ್ಕೆ ಯೋಗ್ಯವಾದದ್ದಾಗಿಯೂ ಅದೆ; ಆ ಪಾಪಿಗಳಲ್ಲಿ ನಾನೇ ಮುಖ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ೇಗಿದ್ದರೂ ಇನ್ನು ಮುಂದೆ ನಿತ್ಯ ಜೀವಕ್ಕಾಗಿ ತನ್ನ ಮೇಲೆ ನಂಬಿಕೆಯಿಡುವವರಿಗೆ ದೃಷ್ಟಾಂತವಿರಬೇಕೆಂದು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ು ಮೊದಲು ನನ್ನನ್ನು ಕರುಣಿಸಿ ನನ್ನಲ್ಲಿ ತನ್ನ ಪೂರ್ಣದೀರ್ಘ ಶಾಂತಿಯನ್ನು ತೋರ್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ತ್ಯನಾದ ಅರಸನೂ ನಿರ್ಲಯನೂ ಅದೃಶ್ಯನೂ ಆಗಿರುವ ಜ್ಞಾನಿಯಾದ ಒಬ್ಬನೇ ದೇವರಿಗೆ ಘನವೂ ಮಹಿಮೆಯೂ ಎಂದೆಂದಿಗ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ಗನಾದ ತಿಮೊಥೆಯನೇ, ನಿನ್ನ ವಿಷಯದಲ್ಲಿ ಮುಂಚೆ ಉಂಟಾದ ಪ್ರವಾದನೆಗಳ ಪ್ರಕಾರ ನೀನು ಅವುಗಳಿಂದ ಒಳ್ಳೇ ಯುದ್ಧ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ಬೇಕೆಂದು ನಿನಗೆ ಆಜ್ಞಾ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ಂಬಿಕೆಯನ್ನೂ ಒಳ್ಳೇ ಮನಸ್ಸಾಕ್ಷಿಯನ್ನೂ ಹಿಡಿದುಕೋ; ಕೆಲವರು ನಂಬಿಕೆ ಯನ್ನು ತಳ್ಳಿಬಿಟ್ಟು ಅದರ ವಿಷಯದಲ್ಲಿ ಹಡ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ದ ವರಂತೆ ಇ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ುಮೆನಾಯನೂ ಅಲೆಕ್ಸಾಂದ ರನೂ ಅವರಲ್ಲಿದ್ದಾರೆ. ಇವರು ದೇವದೂಷಣೆ ಮಾಡ ಬಾರದೆಂಬದನ್ನು ಕಲಿತುಕೊಳ್ಳುವಂತ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ನ್ನು ಸೈತಾನನಿಗೆ ಒಪ್ಪಿಸಿ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2026-10-21T05:30:03Z</dcterms:created>
  <dcterms:modified xsi:type="dcterms:W3CDTF">2026-10-21T05:30:03Z</dcterms:modified>
  <dc:title>1 ತಿಮೊಥೆಯನಿಗೆ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