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So the king and Haman came to banquet with Esther the que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again unto Esther on the second day at the banquet of wine, What is your petition, queen Esther? and it shall be granted you: and what is your request? and it shall be performed, even to the half of the kingdo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again unto Esther on the second day at the banquet of wine, What is your petition, queen Esther? and it shall be granted you: and what is your request? and it shall be performed, even to the half of the kingdo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the king said again unto Esther on the second day at the banquet of wine, What is your petition, queen Esther? and it shall be granted you: and what is your request? and it shall be performed, even to the half of the kingdo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Esther the queen answered and said, If I have found favour in your sight, O king, and if it please the king, let my life be given me at my petition, and my people at my reques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Esther the queen answered and said, If I have found favour in your sight, O king, and if it please the king, let my life be given me at my petition, and my people at my reque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n Esther the queen answered and said, If I have found favour in your sight, O king, and if it please the king, let my life be given me at my petition, and my people at my reque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are sold, I and my people, to be destroyed, to be slain, and to perish. But if we had been sold for bondmen and bondwomen, I had held my tongue, although the enemy could not countervail the king's damag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are sold, I and my people, to be destroyed, to be slain, and to perish. But if we had been sold for bondmen and bondwomen, I had held my tongue, although the enemy could not countervail the king's damag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For we are sold, I and my people, to be destroyed, to be slain, and to perish. But if we had been sold for bondmen and bondwomen, I had held my tongue, although the enemy could not countervail the king's damag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Ahasuerus answered and said unto Esther the queen, Who is he, and where is he, that durst presume in his heart to do so?]]></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the king Ahasuerus answered and said unto Esther the queen, Who is he, and where is he, that durst presume in his heart to do so?]]></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sther said, The adversary and enemy is this wicked Haman. Then Haman was afraid before the king and the queen.]]></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sther said, The adversary and enemy is this wicked Haman. Then Haman was afraid before the king and the queen.]]></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arising from the banquet of wine in his wrath went into the palace garden: and Haman stood up to make request for his life to Esther the queen; for he saw that there was evil determined against him by the king.]]></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arising from the banquet of wine in his wrath went into the palace garden: and Haman stood up to make request for his life to Esther the queen; for he saw that there was evil determined against him by the king.]]></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king arising from the banquet of wine in his wrath went into the palace garden: and Haman stood up to make request for his life to Esther the queen; for he saw that there was evil determined against him by the king.]]></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returned out of the palace garden into the place of the banquet of wine; and Haman was fallen upon the bed whereon Esther was. Then said the king, Will he force the queen also before me in the house? As the word went out of king's mouth, they covered Haman's fac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returned out of the palace garden into the place of the banquet of wine; and Haman was fallen upon the bed whereon Esther was. Then said the king, Will he force the queen also before me in the house? As the word went out of king's mouth, they covered Haman's fac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returned out of the palace garden into the place of the banquet of wine; and Haman was fallen upon the bed whereon Esther was. Then said the king, Will he force the queen also before me in the house? As the word went out of king's mouth, they covered Haman's fac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n the king returned out of the palace garden into the place of the banquet of wine; and Haman was fallen upon the bed whereon Esther was. Then said the king, Will he force the queen also before me in the house? As the word went out of king's mouth, they covered Haman's fac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arbonah, one of the chamberlains, said before the king, Behold also, the gallows fifty cubits high, which Haman had made for Mordecai, who spoken good for the king, stands in the house of Haman. Then the king said, Hang him thereo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arbonah, one of the chamberlains, said before the king, Behold also, the gallows fifty cubits high, which Haman had made for Mordecai, who spoken good for the king, stands in the house of Haman. Then the king said, Hang him there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arbonah, one of the chamberlains, said before the king, Behold also, the gallows fifty cubits high, which Haman had made for Mordecai, who spoken good for the king, stands in the house of Haman. Then the king said, Hang him there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hanged Haman on the gallows that he had prepared for Mordecai. Then was the king's wrath pacifie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they hanged Haman on the gallows that he had prepared for Mordecai. Then was the king's wrath pacifi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191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ஸ்தர் : 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ராஜாத்தியாகிய எஸ்தருடனே விருந்துண்ண, ராஜாவும் ஆமானும் வந்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இரண்டாம் நாள் விருந்தில் திராட்சரசம் பரிமாறப்படும்போது, ராஜா எஸ்தரை நோக்கி: எஸ்தர் ராஜாத்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ண்டுதல் என்ன? அது உனக்குக் கொடுக்கப்படும்; நீ கேட்கிற மன்றாட்டு என்ன? நீ ராஜ்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மட்டும் கேட்டாலும் கிடை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ராஜாத்தியாகிய எஸ்தர் பிரதியுத்தரமாக: ராஜாவே, உம்முடைய கண்களில் எனக்குக் கிரு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 ராஜாவுக்குச் சித்தமாயிருந்தால் என் வேண்டுதலுக்கு என் ஜீவனும், என் மன்றாட்டு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ம் எனக்குக் கட்டளையிடப்படுவ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ங்களை அழித்துக் கொன்று நிர்மூலமாக்கும்படி நானும் என் ஜனங்களும் விற்கப்பட்டோம்; அடிமைகளா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ட்டிகளாகவும் விற்கப்பட்டுப்போனாலும் நான் மவுனமாயிருப்பேன்; இப்பொழுதோ ராஜாவுக்கு உண்டா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ஷ்டத்துக்கு அந்தச் சத்துரு உத்தரவாதம்பண்ணமுடியாது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ராஜாவாகிய அகாஸ்வேரு மறுமொழியாக, ராஜாத்தியாகிய எஸ்தரை நோக்கி: இப்ப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த்துணிரங்கொண்டவன் யார்? அவன் எங்கே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தற்கு எஸ்தர்: சத்துருவும் பகைஞனுமாகிய அந்த மனிதன் இந்தத் துஷ்ட ஆமான்தான் என்றா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கும் ராஜாத்திக்கும் முன்பாக ஆமான் திகில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ராஜா உக்கிரத்தோடே திராட்சரப் பந்தியை விட்டெழுந்து, அரமனைத்தோட்டத்திற்குப் போனான்; ராஜாவி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குப் பொல்லாப்பு நிர்ணயிக்கப்பட்டதென்று ஆமான் கண்டு, ராஜாத்தியாகிய எஸ்தரிடத்தில் தன் பிராண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ண்ணப்பம்பண்ண எழுந்து நி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ராஜா அரமனைத் தோட்டத்திலிருந்து திராட்சரசம் பரிமாறப்பட்ட இடத்துக்குத் திரும்பிவருகையில், எஸ்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ருக்கிற மெத்தையின்மேல் ஆமான் விழுந்துகிடந்தான்; அப்பொழுது ராஜா: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மனையிலிருக்கும்போதே என் கண்முன்னே இவன் ராஜாத்தியைப் பலவந்தம் செய்யவேண்டுமென்றிருக்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வார்த்தை ராஜாவின் வாயிலிருந்து பிறந்தவுடனே ஆமானின் முகத்தை மூடி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ராஜசமுகத்தில் இருக்கிற பிரதானிகளில் அற்போனா என்னுமொருவன்: இதோ, ராஜாவின் நன்மைக்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ன மொர்தெகாய்க்கு ஆமான் செய்வித்த ஐம்பது முழ உயரமான தூக்குமரம் ஆமானின் வீட்ட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ப்பட்டிருக்கிறது என்றான்; அப்பொழுது ராஜா: அதிலே அவனைத் தூக்கிப்போடு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ப்படியே ஆமான் மொர்தெகாய்க்கு ஆயத்தம்பண்ணின தூக்குமரத்தில் ஆமானையே தூ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ராஜாவின் உக்கிரம் தணி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ஸ்தர் : 7]]></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2026-09-16T23:54:37Z</dcterms:created>
  <dcterms:modified xsi:type="dcterms:W3CDTF">2026-09-16T23:54:37Z</dcterms:modified>
  <dc:title>எஸ்தர் : 7</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